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151"/>
    <a:srgbClr val="B3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35"/>
  </p:normalViewPr>
  <p:slideViewPr>
    <p:cSldViewPr snapToGrid="0" snapToObjects="1">
      <p:cViewPr varScale="1">
        <p:scale>
          <a:sx n="85" d="100"/>
          <a:sy n="85" d="100"/>
        </p:scale>
        <p:origin x="20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2D67C-57AD-DC40-81DA-494EB5F4339D}" type="datetimeFigureOut">
              <a:rPr lang="es-ES" smtClean="0"/>
              <a:t>14/4/21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5BCF-AE81-9A43-8BD7-A54AAC85F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77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A4090D7-AA57-5F44-9806-570F6A30C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002" b="20133"/>
          <a:stretch/>
        </p:blipFill>
        <p:spPr>
          <a:xfrm>
            <a:off x="0" y="1609344"/>
            <a:ext cx="12204000" cy="4870656"/>
          </a:xfrm>
          <a:prstGeom prst="rect">
            <a:avLst/>
          </a:prstGeom>
        </p:spPr>
      </p:pic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  <a:p>
            <a:r>
              <a:rPr lang="es-ES" sz="1000" dirty="0"/>
              <a:t>Sección, apartado,…</a:t>
            </a:r>
          </a:p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C7E020-DCF0-084E-AA38-D744BC8AE2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2520000"/>
            <a:ext cx="9720000" cy="2558976"/>
          </a:xfrm>
          <a:prstGeom prst="rect">
            <a:avLst/>
          </a:prstGeom>
        </p:spPr>
        <p:txBody>
          <a:bodyPr lIns="0" tIns="0" rIns="72000" bIns="0" anchor="t" anchorCtr="0">
            <a:normAutofit/>
          </a:bodyPr>
          <a:lstStyle>
            <a:lvl1pPr algn="l">
              <a:defRPr sz="4000">
                <a:solidFill>
                  <a:srgbClr val="B30033"/>
                </a:solidFill>
              </a:defRPr>
            </a:lvl1pPr>
          </a:lstStyle>
          <a:p>
            <a:r>
              <a:rPr lang="es-ES" dirty="0"/>
              <a:t>Título, descripción (primer nivel)</a:t>
            </a:r>
          </a:p>
        </p:txBody>
      </p:sp>
    </p:spTree>
    <p:extLst>
      <p:ext uri="{BB962C8B-B14F-4D97-AF65-F5344CB8AC3E}">
        <p14:creationId xmlns:p14="http://schemas.microsoft.com/office/powerpoint/2010/main" val="154717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 +TAB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  <a:p>
            <a:r>
              <a:rPr lang="es-ES" sz="1000" dirty="0"/>
              <a:t>Sección, apartado,…</a:t>
            </a:r>
          </a:p>
          <a:p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CAFBBB1-5492-7447-9D70-D565ABDF5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2520000"/>
            <a:ext cx="5040000" cy="3600000"/>
          </a:xfrm>
          <a:prstGeom prst="rect">
            <a:avLst/>
          </a:prstGeom>
        </p:spPr>
        <p:txBody>
          <a:bodyPr lIns="0" tIns="36000" rIns="72000" bIns="36000" numCol="2" spcCol="360000"/>
          <a:lstStyle>
            <a:lvl1pPr marL="0" indent="0" algn="l">
              <a:buNone/>
              <a:defRPr sz="18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Inicio texto (doble columna)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8A112FA-8C66-0244-B3A0-022B7C39E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5040000" cy="14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2400" b="0">
                <a:solidFill>
                  <a:srgbClr val="B30033"/>
                </a:solidFill>
              </a:defRPr>
            </a:lvl1pPr>
          </a:lstStyle>
          <a:p>
            <a:r>
              <a:rPr lang="es-ES" dirty="0"/>
              <a:t>Títulos insertos (menores)</a:t>
            </a:r>
          </a:p>
        </p:txBody>
      </p:sp>
      <p:sp>
        <p:nvSpPr>
          <p:cNvPr id="3" name="Marcador de tabla 2">
            <a:extLst>
              <a:ext uri="{FF2B5EF4-FFF2-40B4-BE49-F238E27FC236}">
                <a16:creationId xmlns:a16="http://schemas.microsoft.com/office/drawing/2014/main" id="{1490F0D6-2760-C54A-BB60-6D4392982C2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199313" y="2520000"/>
            <a:ext cx="4679950" cy="359543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en el icono para agregar una tabla</a:t>
            </a:r>
          </a:p>
        </p:txBody>
      </p:sp>
    </p:spTree>
    <p:extLst>
      <p:ext uri="{BB962C8B-B14F-4D97-AF65-F5344CB8AC3E}">
        <p14:creationId xmlns:p14="http://schemas.microsoft.com/office/powerpoint/2010/main" val="4099111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GRAN IMA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  <a:p>
            <a:r>
              <a:rPr lang="es-ES" sz="1000" dirty="0"/>
              <a:t>Sección, apartado,…</a:t>
            </a:r>
          </a:p>
          <a:p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8935872-212B-3343-A6DD-3B43BD6336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92000" y="1440000"/>
            <a:ext cx="10080000" cy="46878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16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7E020-DCF0-084E-AA38-D744BC8AE2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9720000" cy="14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4800">
                <a:solidFill>
                  <a:srgbClr val="B30033"/>
                </a:solidFill>
              </a:defRPr>
            </a:lvl1pPr>
          </a:lstStyle>
          <a:p>
            <a:r>
              <a:rPr lang="es-ES" dirty="0"/>
              <a:t>Título, descripción (primer nivel)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6E5ECC-7E05-B443-ADC4-2D4D7E550E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2520000"/>
            <a:ext cx="9720000" cy="3600000"/>
          </a:xfrm>
          <a:prstGeom prst="rect">
            <a:avLst/>
          </a:prstGeom>
        </p:spPr>
        <p:txBody>
          <a:bodyPr lIns="0" tIns="36000" rIns="72000" bIns="36000"/>
          <a:lstStyle>
            <a:lvl1pPr marL="0" indent="0" algn="l">
              <a:buNone/>
              <a:defRPr sz="24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Inicio texto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  <a:p>
            <a:r>
              <a:rPr lang="es-ES" sz="1000" dirty="0"/>
              <a:t>Sección, apartado,…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4045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7E020-DCF0-084E-AA38-D744BC8AE2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9720000" cy="14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3200">
                <a:solidFill>
                  <a:srgbClr val="B30033"/>
                </a:solidFill>
              </a:defRPr>
            </a:lvl1pPr>
          </a:lstStyle>
          <a:p>
            <a:r>
              <a:rPr lang="es-ES" dirty="0"/>
              <a:t>Título, descripción (segundo nivel)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6E5ECC-7E05-B443-ADC4-2D4D7E550E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2520000"/>
            <a:ext cx="9720000" cy="3600000"/>
          </a:xfrm>
          <a:prstGeom prst="rect">
            <a:avLst/>
          </a:prstGeom>
        </p:spPr>
        <p:txBody>
          <a:bodyPr lIns="0" tIns="36000" rIns="72000" bIns="36000"/>
          <a:lstStyle>
            <a:lvl1pPr marL="0" indent="0" algn="l">
              <a:buNone/>
              <a:defRPr sz="24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Inicio texto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  <a:p>
            <a:r>
              <a:rPr lang="es-ES" sz="1000" dirty="0"/>
              <a:t>Sección, apartado,…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6221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36E5ECC-7E05-B443-ADC4-2D4D7E550E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1440000"/>
            <a:ext cx="9720000" cy="4680000"/>
          </a:xfrm>
          <a:prstGeom prst="rect">
            <a:avLst/>
          </a:prstGeom>
        </p:spPr>
        <p:txBody>
          <a:bodyPr lIns="0" tIns="36000" rIns="72000" bIns="36000"/>
          <a:lstStyle>
            <a:lvl1pPr marL="0" indent="0" algn="l">
              <a:buNone/>
              <a:defRPr sz="24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Inicio texto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  <a:p>
            <a:r>
              <a:rPr lang="es-ES" sz="1000" dirty="0"/>
              <a:t>Sección, apartado,…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465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MENORES +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36E5ECC-7E05-B443-ADC4-2D4D7E550E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1877568"/>
            <a:ext cx="9720000" cy="4242432"/>
          </a:xfrm>
          <a:prstGeom prst="rect">
            <a:avLst/>
          </a:prstGeom>
        </p:spPr>
        <p:txBody>
          <a:bodyPr lIns="0" tIns="36000" rIns="72000" bIns="36000"/>
          <a:lstStyle>
            <a:lvl1pPr marL="0" indent="0" algn="l">
              <a:buNone/>
              <a:defRPr sz="24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Inicio texto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  <a:p>
            <a:r>
              <a:rPr lang="es-ES" sz="1000" dirty="0"/>
              <a:t>Sección, apartado,…</a:t>
            </a:r>
          </a:p>
          <a:p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D5A2E87-E722-4045-A79E-3518AAE726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9720000" cy="14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2400" b="0">
                <a:solidFill>
                  <a:srgbClr val="B30033"/>
                </a:solidFill>
              </a:defRPr>
            </a:lvl1pPr>
          </a:lstStyle>
          <a:p>
            <a:r>
              <a:rPr lang="es-ES" dirty="0"/>
              <a:t>Títulos insertos (menores)</a:t>
            </a:r>
          </a:p>
        </p:txBody>
      </p:sp>
    </p:spTree>
    <p:extLst>
      <p:ext uri="{BB962C8B-B14F-4D97-AF65-F5344CB8AC3E}">
        <p14:creationId xmlns:p14="http://schemas.microsoft.com/office/powerpoint/2010/main" val="209314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OS COLUMN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  <a:p>
            <a:r>
              <a:rPr lang="es-ES" sz="1000" dirty="0"/>
              <a:t>Sección, apartado,…</a:t>
            </a:r>
          </a:p>
          <a:p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CAFBBB1-5492-7447-9D70-D565ABDF5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2520000"/>
            <a:ext cx="9720000" cy="3600000"/>
          </a:xfrm>
          <a:prstGeom prst="rect">
            <a:avLst/>
          </a:prstGeom>
        </p:spPr>
        <p:txBody>
          <a:bodyPr lIns="0" tIns="36000" rIns="72000" bIns="36000" numCol="2" spcCol="360000"/>
          <a:lstStyle>
            <a:lvl1pPr marL="0" indent="0" algn="l">
              <a:buNone/>
              <a:defRPr sz="18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Inicio texto (doble columna)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8A112FA-8C66-0244-B3A0-022B7C39E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9720000" cy="14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2400" b="0">
                <a:solidFill>
                  <a:srgbClr val="B30033"/>
                </a:solidFill>
              </a:defRPr>
            </a:lvl1pPr>
          </a:lstStyle>
          <a:p>
            <a:r>
              <a:rPr lang="es-ES" dirty="0"/>
              <a:t>Títulos insertos (menores)</a:t>
            </a:r>
          </a:p>
        </p:txBody>
      </p:sp>
    </p:spTree>
    <p:extLst>
      <p:ext uri="{BB962C8B-B14F-4D97-AF65-F5344CB8AC3E}">
        <p14:creationId xmlns:p14="http://schemas.microsoft.com/office/powerpoint/2010/main" val="2470400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IMA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  <a:p>
            <a:r>
              <a:rPr lang="es-ES" sz="1000" dirty="0"/>
              <a:t>Sección, apartado,…</a:t>
            </a:r>
          </a:p>
          <a:p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CAFBBB1-5492-7447-9D70-D565ABDF5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2520000"/>
            <a:ext cx="5040000" cy="3600000"/>
          </a:xfrm>
          <a:prstGeom prst="rect">
            <a:avLst/>
          </a:prstGeom>
        </p:spPr>
        <p:txBody>
          <a:bodyPr lIns="0" tIns="36000" rIns="72000" bIns="36000" numCol="2" spcCol="360000"/>
          <a:lstStyle>
            <a:lvl1pPr marL="0" indent="0" algn="l">
              <a:buNone/>
              <a:defRPr sz="18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Inicio texto (doble columna)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8A112FA-8C66-0244-B3A0-022B7C39E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5040000" cy="14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2400" b="0">
                <a:solidFill>
                  <a:srgbClr val="B30033"/>
                </a:solidFill>
              </a:defRPr>
            </a:lvl1pPr>
          </a:lstStyle>
          <a:p>
            <a:r>
              <a:rPr lang="es-ES" dirty="0"/>
              <a:t>Títulos insertos (menores)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E923FA-537C-AE47-9900-504465D327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9999" y="1439863"/>
            <a:ext cx="4680000" cy="467995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26017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+DOBLE IMA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  <a:p>
            <a:r>
              <a:rPr lang="es-ES" sz="1000" dirty="0"/>
              <a:t>Sección, apartado,…</a:t>
            </a:r>
          </a:p>
          <a:p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CAFBBB1-5492-7447-9D70-D565ABDF5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2520000"/>
            <a:ext cx="5040000" cy="3600000"/>
          </a:xfrm>
          <a:prstGeom prst="rect">
            <a:avLst/>
          </a:prstGeom>
        </p:spPr>
        <p:txBody>
          <a:bodyPr lIns="0" tIns="36000" rIns="72000" bIns="36000" numCol="2" spcCol="360000"/>
          <a:lstStyle>
            <a:lvl1pPr marL="0" indent="0" algn="l">
              <a:buNone/>
              <a:defRPr sz="18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Inicio texto (doble columna)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8A112FA-8C66-0244-B3A0-022B7C39E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5040000" cy="14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2400" b="0">
                <a:solidFill>
                  <a:srgbClr val="B30033"/>
                </a:solidFill>
              </a:defRPr>
            </a:lvl1pPr>
          </a:lstStyle>
          <a:p>
            <a:r>
              <a:rPr lang="es-ES" dirty="0"/>
              <a:t>Títulos insertos (menores)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E923FA-537C-AE47-9900-504465D327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9999" y="1439862"/>
            <a:ext cx="4680000" cy="21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6" name="Marcador de posición de imagen 2">
            <a:extLst>
              <a:ext uri="{FF2B5EF4-FFF2-40B4-BE49-F238E27FC236}">
                <a16:creationId xmlns:a16="http://schemas.microsoft.com/office/drawing/2014/main" id="{538FD95E-69BF-4647-AE1A-DC1B692B3E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99999" y="3959931"/>
            <a:ext cx="4680000" cy="21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442735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+DOBLE GRÁFI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  <a:p>
            <a:r>
              <a:rPr lang="es-ES" sz="1000" dirty="0"/>
              <a:t>Sección, apartado,…</a:t>
            </a:r>
          </a:p>
          <a:p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CAFBBB1-5492-7447-9D70-D565ABDF5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2520000"/>
            <a:ext cx="5040000" cy="3600000"/>
          </a:xfrm>
          <a:prstGeom prst="rect">
            <a:avLst/>
          </a:prstGeom>
        </p:spPr>
        <p:txBody>
          <a:bodyPr lIns="0" tIns="36000" rIns="72000" bIns="36000" numCol="2" spcCol="360000"/>
          <a:lstStyle>
            <a:lvl1pPr marL="0" indent="0" algn="l">
              <a:buNone/>
              <a:defRPr sz="18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Inicio texto (doble columna)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8A112FA-8C66-0244-B3A0-022B7C39E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5040000" cy="14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2400" b="0">
                <a:solidFill>
                  <a:srgbClr val="B30033"/>
                </a:solidFill>
              </a:defRPr>
            </a:lvl1pPr>
          </a:lstStyle>
          <a:p>
            <a:r>
              <a:rPr lang="es-ES" dirty="0"/>
              <a:t>Títulos insertos (menores)</a:t>
            </a:r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52F54A4A-EAA7-7341-832E-0541E83A5F6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199313" y="1439863"/>
            <a:ext cx="4679950" cy="21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en el icono para agregar un gráfico</a:t>
            </a:r>
          </a:p>
        </p:txBody>
      </p:sp>
      <p:sp>
        <p:nvSpPr>
          <p:cNvPr id="9" name="Marcador de gráfico 3">
            <a:extLst>
              <a:ext uri="{FF2B5EF4-FFF2-40B4-BE49-F238E27FC236}">
                <a16:creationId xmlns:a16="http://schemas.microsoft.com/office/drawing/2014/main" id="{9A97F202-1B4F-4344-A566-75036E6A129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199313" y="3959931"/>
            <a:ext cx="4679950" cy="21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/>
              <a:t>Haga clic en el icono para agregar un gráfico</a:t>
            </a:r>
          </a:p>
        </p:txBody>
      </p:sp>
    </p:spTree>
    <p:extLst>
      <p:ext uri="{BB962C8B-B14F-4D97-AF65-F5344CB8AC3E}">
        <p14:creationId xmlns:p14="http://schemas.microsoft.com/office/powerpoint/2010/main" val="1903639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8DECCBB7-8891-4A42-A5F3-7DB54BB5A974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12240000" cy="360000"/>
          </a:xfrm>
          <a:prstGeom prst="rect">
            <a:avLst/>
          </a:prstGeom>
          <a:solidFill>
            <a:srgbClr val="B30033"/>
          </a:solidFill>
        </p:spPr>
        <p:txBody>
          <a:bodyPr lIns="720000" tIns="72000" bIns="72000"/>
          <a:lstStyle>
            <a:defPPr>
              <a:defRPr lang="es-ES"/>
            </a:defPPr>
            <a:lvl1pPr marL="0" algn="l" defTabSz="914400" rtl="0" eaLnBrk="1" latinLnBrk="0" hangingPunct="1">
              <a:defRPr sz="18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/>
              <a:t>Datos emisor, área, … 		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4E3B89-F003-014D-86F5-634AF62C934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0000" y="360000"/>
            <a:ext cx="30214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3" r:id="rId5"/>
    <p:sldLayoutId id="2147483651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7C962-E4D6-044D-AD17-AB010472B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765662"/>
      </p:ext>
    </p:extLst>
  </p:cSld>
  <p:clrMapOvr>
    <a:masterClrMapping/>
  </p:clrMapOvr>
</p:sld>
</file>

<file path=ppt/theme/theme1.xml><?xml version="1.0" encoding="utf-8"?>
<a:theme xmlns:a="http://schemas.openxmlformats.org/drawingml/2006/main" name="PATRÓN_UCLM">
  <a:themeElements>
    <a:clrScheme name="UCL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pre" id="{405142E9-4923-E547-93E1-F6A690750800}" vid="{421519DB-C4DB-5447-84E3-ED6E4A9B606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PATRÓN_UCLM</Template>
  <TotalTime>98</TotalTime>
  <Words>0</Words>
  <Application>Microsoft Macintosh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PATRÓN_UCLM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Ramón Sanz Melguizo</dc:creator>
  <cp:lastModifiedBy>Julio Ramón Sanz Melguizo</cp:lastModifiedBy>
  <cp:revision>2</cp:revision>
  <dcterms:created xsi:type="dcterms:W3CDTF">2021-04-14T10:31:36Z</dcterms:created>
  <dcterms:modified xsi:type="dcterms:W3CDTF">2021-04-14T12:10:03Z</dcterms:modified>
</cp:coreProperties>
</file>