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2" r:id="rId2"/>
  </p:sld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30033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1"/>
    <p:restoredTop sz="94694"/>
  </p:normalViewPr>
  <p:slideViewPr>
    <p:cSldViewPr snapToGrid="0" snapToObjects="1">
      <p:cViewPr>
        <p:scale>
          <a:sx n="95" d="100"/>
          <a:sy n="95" d="100"/>
        </p:scale>
        <p:origin x="45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726B2-308D-2E40-822C-D19F9D48CA6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2524" y="1494591"/>
            <a:ext cx="9893176" cy="720000"/>
          </a:xfrm>
          <a:prstGeom prst="rect">
            <a:avLst/>
          </a:prstGeom>
        </p:spPr>
        <p:txBody>
          <a:bodyPr lIns="0" anchor="t" anchorCtr="0">
            <a:normAutofit/>
          </a:bodyPr>
          <a:lstStyle>
            <a:lvl1pPr algn="l">
              <a:defRPr sz="4000" b="1" i="0" baseline="0">
                <a:solidFill>
                  <a:srgbClr val="B3003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Título1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8981ED-AD84-6247-9100-B46134311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524" y="2781462"/>
            <a:ext cx="9893176" cy="3331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940A6572-C8AD-8042-A8FB-0033B2E2F40A}"/>
              </a:ext>
            </a:extLst>
          </p:cNvPr>
          <p:cNvSpPr txBox="1">
            <a:spLocks/>
          </p:cNvSpPr>
          <p:nvPr userDrawn="1"/>
        </p:nvSpPr>
        <p:spPr>
          <a:xfrm>
            <a:off x="2032524" y="2398740"/>
            <a:ext cx="9893176" cy="720000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baseline="0">
                <a:solidFill>
                  <a:srgbClr val="B3003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aseline="0" dirty="0">
                <a:solidFill>
                  <a:srgbClr val="515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Título2</a:t>
            </a:r>
          </a:p>
        </p:txBody>
      </p:sp>
      <p:sp>
        <p:nvSpPr>
          <p:cNvPr id="12" name="Marcador de pie de página 4">
            <a:extLst>
              <a:ext uri="{FF2B5EF4-FFF2-40B4-BE49-F238E27FC236}">
                <a16:creationId xmlns:a16="http://schemas.microsoft.com/office/drawing/2014/main" id="{88CDFD1B-FCAD-7241-8D96-D76E0E8FC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80000" y="6570000"/>
            <a:ext cx="4830943" cy="226729"/>
          </a:xfrm>
          <a:prstGeom prst="rect">
            <a:avLst/>
          </a:prstGeom>
        </p:spPr>
        <p:txBody>
          <a:bodyPr vert="horz" lIns="91440" tIns="45720" rIns="576000" bIns="45720" rtlCol="0" anchor="ctr"/>
          <a:lstStyle>
            <a:lvl1pPr algn="r">
              <a:defRPr sz="1200" b="1" i="0" baseline="0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r>
              <a:rPr lang="es-ES" dirty="0"/>
              <a:t>Otros datos… fechas, tema, …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869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D8981ED-AD84-6247-9100-B46134311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9868" y="1976245"/>
            <a:ext cx="9853684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940A6572-C8AD-8042-A8FB-0033B2E2F40A}"/>
              </a:ext>
            </a:extLst>
          </p:cNvPr>
          <p:cNvSpPr txBox="1">
            <a:spLocks/>
          </p:cNvSpPr>
          <p:nvPr userDrawn="1"/>
        </p:nvSpPr>
        <p:spPr>
          <a:xfrm>
            <a:off x="2019868" y="1389294"/>
            <a:ext cx="9853684" cy="720000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baseline="0">
                <a:solidFill>
                  <a:srgbClr val="B3003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aseline="0" dirty="0">
                <a:solidFill>
                  <a:srgbClr val="5151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Título2</a:t>
            </a:r>
          </a:p>
        </p:txBody>
      </p:sp>
      <p:sp>
        <p:nvSpPr>
          <p:cNvPr id="12" name="Marcador de pie de página 4">
            <a:extLst>
              <a:ext uri="{FF2B5EF4-FFF2-40B4-BE49-F238E27FC236}">
                <a16:creationId xmlns:a16="http://schemas.microsoft.com/office/drawing/2014/main" id="{88CDFD1B-FCAD-7241-8D96-D76E0E8FC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80000" y="6570000"/>
            <a:ext cx="4830943" cy="226729"/>
          </a:xfrm>
          <a:prstGeom prst="rect">
            <a:avLst/>
          </a:prstGeom>
        </p:spPr>
        <p:txBody>
          <a:bodyPr vert="horz" lIns="91440" tIns="45720" rIns="576000" bIns="45720" rtlCol="0" anchor="ctr"/>
          <a:lstStyle>
            <a:lvl1pPr algn="r">
              <a:defRPr sz="1200" b="0" i="0" baseline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Otros datos… fechas, tema, …</a:t>
            </a:r>
          </a:p>
          <a:p>
            <a:endParaRPr lang="es-E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4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fecha 3">
            <a:extLst>
              <a:ext uri="{FF2B5EF4-FFF2-40B4-BE49-F238E27FC236}">
                <a16:creationId xmlns:a16="http://schemas.microsoft.com/office/drawing/2014/main" id="{91F5FA85-0F93-C949-867C-DC24F26C9F09}"/>
              </a:ext>
            </a:extLst>
          </p:cNvPr>
          <p:cNvSpPr txBox="1">
            <a:spLocks/>
          </p:cNvSpPr>
          <p:nvPr userDrawn="1"/>
        </p:nvSpPr>
        <p:spPr>
          <a:xfrm>
            <a:off x="0" y="6408000"/>
            <a:ext cx="12192000" cy="450000"/>
          </a:xfrm>
          <a:prstGeom prst="rect">
            <a:avLst/>
          </a:prstGeom>
          <a:solidFill>
            <a:srgbClr val="B30033"/>
          </a:solidFill>
        </p:spPr>
        <p:txBody>
          <a:bodyPr lIns="576000" tIns="72000" rIns="288000" bIns="72000"/>
          <a:lstStyle>
            <a:defPPr>
              <a:defRPr lang="es-ES"/>
            </a:defPPr>
            <a:lvl1pPr marL="0" algn="l" defTabSz="914400" rtl="0" eaLnBrk="1" latinLnBrk="0" hangingPunct="1">
              <a:defRPr lang="es-ES" sz="1200" b="1" kern="1200" smtClean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 Vicerrectorado, área, unidad,…</a:t>
            </a:r>
          </a:p>
          <a:p>
            <a:r>
              <a:rPr lang="es-ES" sz="1000" b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www.uclm.es</a:t>
            </a:r>
            <a:r>
              <a:rPr lang="es-ES" sz="1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|  resto información</a:t>
            </a:r>
          </a:p>
          <a:p>
            <a:endParaRPr lang="es-E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DD1CB0DC-2972-C094-B904-F5FF5DF862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297" y="0"/>
            <a:ext cx="256742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6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fecha 3">
            <a:extLst>
              <a:ext uri="{FF2B5EF4-FFF2-40B4-BE49-F238E27FC236}">
                <a16:creationId xmlns:a16="http://schemas.microsoft.com/office/drawing/2014/main" id="{91F5FA85-0F93-C949-867C-DC24F26C9F09}"/>
              </a:ext>
            </a:extLst>
          </p:cNvPr>
          <p:cNvSpPr txBox="1">
            <a:spLocks/>
          </p:cNvSpPr>
          <p:nvPr userDrawn="1"/>
        </p:nvSpPr>
        <p:spPr>
          <a:xfrm>
            <a:off x="0" y="6408000"/>
            <a:ext cx="12192000" cy="450000"/>
          </a:xfrm>
          <a:prstGeom prst="rect">
            <a:avLst/>
          </a:prstGeom>
          <a:solidFill>
            <a:srgbClr val="B30033"/>
          </a:solidFill>
        </p:spPr>
        <p:txBody>
          <a:bodyPr lIns="576000" tIns="72000" rIns="288000" bIns="72000"/>
          <a:lstStyle>
            <a:defPPr>
              <a:defRPr lang="es-ES"/>
            </a:defPPr>
            <a:lvl1pPr marL="0" algn="l" defTabSz="914400" rtl="0" eaLnBrk="1" latinLnBrk="0" hangingPunct="1">
              <a:defRPr lang="es-ES" sz="1200" b="1" kern="1200" smtClean="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 Vicerrectorado, área, unidad,…</a:t>
            </a:r>
          </a:p>
          <a:p>
            <a:r>
              <a:rPr lang="es-ES" sz="800" b="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www.uclm.es</a:t>
            </a:r>
            <a:r>
              <a:rPr lang="es-ES" sz="8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|  resto información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A40FB62F-9BAF-C519-B0A3-B00BEAC022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297" y="0"/>
            <a:ext cx="256742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09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0554B-ECFE-3B4E-858A-73839E047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10FD8B-1140-F848-989E-2987786D7F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99411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CLM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UCLM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Open Sans</vt:lpstr>
      <vt:lpstr>Tema de Office</vt:lpstr>
      <vt:lpstr>1_Tema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Ramón Sanz Melguizo</dc:creator>
  <cp:lastModifiedBy>Julio Ramón Sanz Melguizo</cp:lastModifiedBy>
  <cp:revision>8</cp:revision>
  <dcterms:created xsi:type="dcterms:W3CDTF">2021-03-03T10:17:34Z</dcterms:created>
  <dcterms:modified xsi:type="dcterms:W3CDTF">2025-10-28T13:08:03Z</dcterms:modified>
</cp:coreProperties>
</file>