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ink/ink2.xml" ContentType="application/inkml+xml"/>
  <Override PartName="/ppt/ink/ink1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08:10:57.477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08:10:59.174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86,'39'0,"0"-2,0-1,40-9,96-9,8-2,-103 11,0 4,1 3,89 6,-92 0,-42-1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08:11:00.550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7300 3,'-13'1,"0"1,0 0,1 1,-1 0,-11 5,-25 7,-76 6,-1-5,0-6,-156-6,-367-5,-747-16,-764-9,1599 27,221-23,9 0,-676 24,948-2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08:12:53.445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8T08:12:55.932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0,'7'0,"17"0,25 0,11 7,18 9,8 3,5-3,8-3,8-5,7-3,-9-3,-14-1,-17-1,-6-1,-1 0,-4 1,-6-1,-13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74EB12-E2CA-4406-A635-C44FC4487036}" type="datetimeFigureOut">
              <a:rPr lang="es-ES" smtClean="0"/>
              <a:t>18/11/2025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F873E8-078A-4494-BB19-D9BB68EC14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9046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F873E8-078A-4494-BB19-D9BB68EC146C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354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F873E8-078A-4494-BB19-D9BB68EC146C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2971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33272"/>
            <a:ext cx="9144000" cy="2478024"/>
          </a:xfrm>
        </p:spPr>
        <p:txBody>
          <a:bodyPr lIns="0" tIns="0" rIns="0" bIns="0" anchor="b">
            <a:noAutofit/>
          </a:bodyPr>
          <a:lstStyle>
            <a:lvl1pPr algn="ctr">
              <a:defRPr sz="4000" spc="7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DA6BE-9B64-48FC-92D1-EF0D426A3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2192"/>
            <a:ext cx="9144000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5808-3B61-48CC-92EF-85AC2E0DFA56}" type="datetime2">
              <a:rPr lang="en-US" smtClean="0"/>
              <a:t>Tuesday, November 18,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39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C3B6-2D75-4EC4-9120-88DCE0EA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B06CB-A0FE-4499-B674-90C8C281A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FD700-765A-4DE6-A8EC-9D9D92FC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98AF-4574-4509-BF7A-519ACD5BF826}" type="datetime2">
              <a:rPr lang="en-US" smtClean="0"/>
              <a:t>Tuesday, November 18,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64EC-C4B1-4D14-9ED3-14C6CCBF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526-E518-4133-9F44-D812576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30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F62998-15B1-4CA8-8C60-7801001F80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38899"/>
            <a:ext cx="2628900" cy="4849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AE278-0885-4594-AB09-120344C7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9235" y="838900"/>
            <a:ext cx="7723265" cy="484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850CC-FB43-4988-8D4E-9C54C2018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97D4-9636-490F-85D0-E926C2B6F3B1}" type="datetime2">
              <a:rPr lang="en-US" smtClean="0"/>
              <a:t>Tuesday, November 18,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70300-3853-4FB4-A084-CF6E5CF2B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BAFB0-25AA-4B69-8418-418F47A9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89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F3C6-0FD4-4939-991C-00DDE5C56815}" type="datetime2">
              <a:rPr lang="en-US" smtClean="0"/>
              <a:t>Tuesday, November 18,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760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12CB-05D8-4D62-BDC5-812DB6DD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09738"/>
            <a:ext cx="9966960" cy="285273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2F020-8516-4B9E-B455-5731ED6C9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4974336"/>
            <a:ext cx="9966961" cy="1115568"/>
          </a:xfrm>
        </p:spPr>
        <p:txBody>
          <a:bodyPr>
            <a:normAutofit/>
          </a:bodyPr>
          <a:lstStyle>
            <a:lvl1pPr marL="0" indent="0"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22993-6E28-44BB-B983-095B476B8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07482-8128-47C6-A8DD-6452B0291CFF}" type="datetime2">
              <a:rPr lang="en-US" smtClean="0"/>
              <a:t>Tuesday, November 18,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09971-06C9-462B-81D9-BEF24C70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A076D-47C1-49CD-9A8B-956DB3FC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966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DFBD-F5ED-455C-8AD0-97476A55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0E58C-F463-4D52-9225-941013311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2112264"/>
            <a:ext cx="4846320" cy="3959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7BDB4-97FA-485D-A557-6F96692BA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60" y="2112265"/>
            <a:ext cx="4846320" cy="3959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50007-C799-4117-8ACD-5EE980E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3F25-275E-41DE-BE3B-EBF0DB49F9B1}" type="datetime2">
              <a:rPr lang="en-US" smtClean="0"/>
              <a:t>Tuesday, November 18,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E8968-6BAD-4D5A-BF1D-911C7A39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D8C08-BF20-4D5E-9004-0C075C36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616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48410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4841076" cy="31048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0" y="3018471"/>
            <a:ext cx="4841076" cy="3104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5572-4A44-4171-84AA-64D42C8050A6}" type="datetime2">
              <a:rPr lang="en-US" smtClean="0"/>
              <a:t>Tuesday, November 18, 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269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1716-24B0-42CD-95B6-84309259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3617E-4B11-481F-AC6E-00031790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612E-528E-4FD5-9E9E-E15F1108F171}" type="datetime2">
              <a:rPr lang="en-US" smtClean="0"/>
              <a:t>Tuesday, November 18,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F19CC-06D3-40E9-81B5-63B457B2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FC312-3AA5-46F7-B701-3D9327A6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893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D862-A06D-436F-A92E-EBAAD50B6E50}" type="datetime2">
              <a:rPr lang="en-US" smtClean="0"/>
              <a:t>Tuesday, November 18, 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312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992" y="987425"/>
            <a:ext cx="568756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58510"/>
            <a:ext cx="3932237" cy="28025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A3535-184C-438C-AE91-9C42B7C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0B7D-2260-4809-8F0A-9E5F3E24F169}" type="datetime2">
              <a:rPr lang="en-US" smtClean="0"/>
              <a:t>Tuesday, November 18,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E6563-0AB6-4038-A12B-A259552D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087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5319" y="987425"/>
            <a:ext cx="583324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33286"/>
            <a:ext cx="3932237" cy="2835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706DF-52A3-4F34-9BF5-E1ACD5D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E4735-C637-46A3-94EB-AB3AC4188D2F}" type="datetime2">
              <a:rPr lang="en-US" smtClean="0"/>
              <a:t>Tuesday, November 18,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86F8F-3D62-4CEC-AD9A-B70848E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596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F2F3BB-127D-44BC-A8EF-A8BB5F5911CA}"/>
              </a:ext>
            </a:extLst>
          </p:cNvPr>
          <p:cNvSpPr/>
          <p:nvPr/>
        </p:nvSpPr>
        <p:spPr>
          <a:xfrm rot="10800000" flipH="1">
            <a:off x="0" y="6401226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0D1F30-F118-4A1F-A48F-7E5706959F64}"/>
              </a:ext>
            </a:extLst>
          </p:cNvPr>
          <p:cNvSpPr/>
          <p:nvPr/>
        </p:nvSpPr>
        <p:spPr>
          <a:xfrm flipH="1">
            <a:off x="4038602" y="6401228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10241280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B5247-D236-462B-BCE0-2A24DF75B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rgbClr val="FFFFFF"/>
                </a:solidFill>
              </a:defRPr>
            </a:lvl1pPr>
          </a:lstStyle>
          <a:p>
            <a:fld id="{AE0C963C-C1DB-4AFD-9DDC-0691666BF49B}" type="datetime2">
              <a:rPr lang="en-US" smtClean="0"/>
              <a:pPr/>
              <a:t>Tuesday, November 18, 2025</a:t>
            </a:fld>
            <a:endParaRPr lang="en-US" cap="al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pPr algn="l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5647-A849-45D9-BC71-46A12E6DE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01389E6-C847-4AD0-B56D-D205B2EAB1EE}" type="slidenum">
              <a:rPr lang="en-US" smtClean="0"/>
              <a:pPr/>
              <a:t>‹Nº›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61465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40" r:id="rId4"/>
    <p:sldLayoutId id="2147483741" r:id="rId5"/>
    <p:sldLayoutId id="2147483746" r:id="rId6"/>
    <p:sldLayoutId id="2147483742" r:id="rId7"/>
    <p:sldLayoutId id="2147483743" r:id="rId8"/>
    <p:sldLayoutId id="2147483744" r:id="rId9"/>
    <p:sldLayoutId id="2147483745" r:id="rId10"/>
    <p:sldLayoutId id="2147483747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2.xml"/><Relationship Id="rId12" Type="http://schemas.openxmlformats.org/officeDocument/2006/relationships/customXml" Target="../ink/ink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openxmlformats.org/officeDocument/2006/relationships/customXml" Target="../ink/ink3.xml"/><Relationship Id="rId1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36F292AA-C8DB-4CAA-97C9-456CF8540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3" descr="Lápices de colores dentro de un portalápices que está encima de una mesa de madera">
            <a:extLst>
              <a:ext uri="{FF2B5EF4-FFF2-40B4-BE49-F238E27FC236}">
                <a16:creationId xmlns:a16="http://schemas.microsoft.com/office/drawing/2014/main" id="{05F9B304-EC5A-C86E-9F68-004AB7C5D7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891" r="5454" b="-1"/>
          <a:stretch>
            <a:fillRect/>
          </a:stretch>
        </p:blipFill>
        <p:spPr>
          <a:xfrm>
            <a:off x="-1" y="10"/>
            <a:ext cx="4587901" cy="6857990"/>
          </a:xfrm>
          <a:prstGeom prst="rect">
            <a:avLst/>
          </a:prstGeom>
        </p:spPr>
      </p:pic>
      <p:sp>
        <p:nvSpPr>
          <p:cNvPr id="18" name="Rectangle 10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2" y="-429"/>
            <a:ext cx="7604097" cy="6857571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alpha val="73000"/>
                </a:schemeClr>
              </a:gs>
              <a:gs pos="100000">
                <a:schemeClr val="accent2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1" y="0"/>
            <a:ext cx="7604097" cy="6858000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98000">
                <a:schemeClr val="accent2">
                  <a:alpha val="6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599847" y="4355164"/>
            <a:ext cx="7592151" cy="2502836"/>
          </a:xfrm>
          <a:prstGeom prst="rect">
            <a:avLst/>
          </a:prstGeom>
          <a:gradFill>
            <a:gsLst>
              <a:gs pos="22000">
                <a:schemeClr val="accent6">
                  <a:alpha val="39000"/>
                </a:schemeClr>
              </a:gs>
              <a:gs pos="82000">
                <a:schemeClr val="accent5">
                  <a:alpha val="1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256CF5B-1DAD-4912-86B9-FCA73369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704304">
            <a:off x="6080918" y="830588"/>
            <a:ext cx="4998441" cy="4998441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18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76BB86D-7B7A-F2B0-7AAB-DBB5523D09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91756" y="258682"/>
            <a:ext cx="6133656" cy="3169674"/>
          </a:xfrm>
        </p:spPr>
        <p:txBody>
          <a:bodyPr>
            <a:normAutofit/>
          </a:bodyPr>
          <a:lstStyle/>
          <a:p>
            <a:pPr algn="r"/>
            <a:r>
              <a:rPr lang="es-ES" dirty="0">
                <a:solidFill>
                  <a:schemeClr val="bg1"/>
                </a:solidFill>
              </a:rPr>
              <a:t>¿cómo debo hacer mi matrícula para el </a:t>
            </a:r>
            <a:r>
              <a:rPr lang="es-ES" dirty="0" err="1">
                <a:solidFill>
                  <a:schemeClr val="bg1"/>
                </a:solidFill>
              </a:rPr>
              <a:t>delf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scolaire</a:t>
            </a:r>
            <a:r>
              <a:rPr lang="es-ES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2A939AF-0BC8-D808-149F-3F27382760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48891" y="5036003"/>
            <a:ext cx="5462494" cy="1141157"/>
          </a:xfrm>
        </p:spPr>
        <p:txBody>
          <a:bodyPr>
            <a:normAutofit/>
          </a:bodyPr>
          <a:lstStyle/>
          <a:p>
            <a:pPr algn="r"/>
            <a:endParaRPr lang="es-ES" sz="1400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FB99BE0-D5F7-AD37-0B16-E5D3CEDC4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990" y="4793753"/>
            <a:ext cx="6665188" cy="162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179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671F74-F8AC-E358-FCB7-E55A14292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BB02F283-AD3D-43EB-8EB3-EEABE7B68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7267ACD-C9FA-48F7-BA90-C05046F4E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74922"/>
            <a:ext cx="12198726" cy="1606049"/>
          </a:xfrm>
          <a:prstGeom prst="rect">
            <a:avLst/>
          </a:prstGeom>
          <a:gradFill>
            <a:gsLst>
              <a:gs pos="0">
                <a:schemeClr val="accent5">
                  <a:alpha val="83000"/>
                </a:schemeClr>
              </a:gs>
              <a:gs pos="100000">
                <a:schemeClr val="accent4">
                  <a:alpha val="74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3E17AA8-C417-4F74-9F1B-EAD82A19B7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270744" y="1998314"/>
            <a:ext cx="1605188" cy="8160125"/>
          </a:xfrm>
          <a:prstGeom prst="rect">
            <a:avLst/>
          </a:prstGeom>
          <a:gradFill>
            <a:gsLst>
              <a:gs pos="5000">
                <a:schemeClr val="accent2">
                  <a:alpha val="68000"/>
                </a:schemeClr>
              </a:gs>
              <a:gs pos="100000">
                <a:schemeClr val="accent5">
                  <a:alpha val="43000"/>
                </a:schemeClr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79F9CB9-0076-49F5-845A-C97CCFC163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2413" y="2532510"/>
            <a:ext cx="1605189" cy="7090015"/>
          </a:xfrm>
          <a:prstGeom prst="rect">
            <a:avLst/>
          </a:prstGeom>
          <a:gradFill>
            <a:gsLst>
              <a:gs pos="42000">
                <a:schemeClr val="accent4">
                  <a:alpha val="0"/>
                </a:schemeClr>
              </a:gs>
              <a:gs pos="99000">
                <a:schemeClr val="accent6">
                  <a:alpha val="48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567348B-D4F9-4978-8FB4-D4031CD133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930450" y="5273748"/>
            <a:ext cx="7275001" cy="1150514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56000">
                <a:schemeClr val="accent5">
                  <a:alpha val="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7E91120-7CE6-F8A5-DD70-CD25546B8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22048"/>
            <a:ext cx="12020465" cy="1383552"/>
          </a:xfrm>
        </p:spPr>
        <p:txBody>
          <a:bodyPr vert="horz" lIns="0" tIns="0" rIns="0" bIns="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1800" spc="750" dirty="0">
                <a:solidFill>
                  <a:schemeClr val="bg1"/>
                </a:solidFill>
              </a:rPr>
              <a:t>Con la session </a:t>
            </a:r>
            <a:r>
              <a:rPr lang="en-US" sz="1800" spc="750" dirty="0" err="1">
                <a:solidFill>
                  <a:schemeClr val="bg1"/>
                </a:solidFill>
              </a:rPr>
              <a:t>ya</a:t>
            </a:r>
            <a:r>
              <a:rPr lang="en-US" sz="1800" spc="750" dirty="0">
                <a:solidFill>
                  <a:schemeClr val="bg1"/>
                </a:solidFill>
              </a:rPr>
              <a:t> </a:t>
            </a:r>
            <a:r>
              <a:rPr lang="en-US" sz="1800" spc="750" dirty="0" err="1">
                <a:solidFill>
                  <a:schemeClr val="bg1"/>
                </a:solidFill>
              </a:rPr>
              <a:t>iniciada</a:t>
            </a:r>
            <a:r>
              <a:rPr lang="en-US" sz="1800" spc="750" dirty="0">
                <a:solidFill>
                  <a:schemeClr val="bg1"/>
                </a:solidFill>
              </a:rPr>
              <a:t>, </a:t>
            </a:r>
            <a:r>
              <a:rPr lang="en-US" sz="1800" spc="750" dirty="0" err="1">
                <a:solidFill>
                  <a:schemeClr val="bg1"/>
                </a:solidFill>
              </a:rPr>
              <a:t>entramos</a:t>
            </a:r>
            <a:r>
              <a:rPr lang="en-US" sz="1800" spc="750" dirty="0">
                <a:solidFill>
                  <a:schemeClr val="bg1"/>
                </a:solidFill>
              </a:rPr>
              <a:t> </a:t>
            </a:r>
            <a:r>
              <a:rPr lang="en-US" sz="1800" spc="750" dirty="0" err="1">
                <a:solidFill>
                  <a:schemeClr val="bg1"/>
                </a:solidFill>
              </a:rPr>
              <a:t>en</a:t>
            </a:r>
            <a:r>
              <a:rPr lang="en-US" sz="1800" spc="750" dirty="0">
                <a:solidFill>
                  <a:schemeClr val="bg1"/>
                </a:solidFill>
              </a:rPr>
              <a:t> </a:t>
            </a:r>
            <a:r>
              <a:rPr lang="en-US" sz="1800" spc="750" dirty="0" err="1">
                <a:solidFill>
                  <a:schemeClr val="bg1"/>
                </a:solidFill>
              </a:rPr>
              <a:t>buscador</a:t>
            </a:r>
            <a:r>
              <a:rPr lang="en-US" sz="1800" spc="750" dirty="0">
                <a:solidFill>
                  <a:schemeClr val="bg1"/>
                </a:solidFill>
              </a:rPr>
              <a:t> Avanzado, </a:t>
            </a:r>
            <a:r>
              <a:rPr lang="en-US" sz="1800" spc="750" dirty="0" err="1">
                <a:solidFill>
                  <a:schemeClr val="bg1"/>
                </a:solidFill>
              </a:rPr>
              <a:t>donde</a:t>
            </a:r>
            <a:r>
              <a:rPr lang="en-US" sz="1800" spc="750" dirty="0">
                <a:solidFill>
                  <a:schemeClr val="bg1"/>
                </a:solidFill>
              </a:rPr>
              <a:t> </a:t>
            </a:r>
            <a:r>
              <a:rPr lang="en-US" sz="1800" spc="750" dirty="0" err="1">
                <a:solidFill>
                  <a:schemeClr val="bg1"/>
                </a:solidFill>
              </a:rPr>
              <a:t>tendremos</a:t>
            </a:r>
            <a:r>
              <a:rPr lang="en-US" sz="1800" spc="750" dirty="0">
                <a:solidFill>
                  <a:schemeClr val="bg1"/>
                </a:solidFill>
              </a:rPr>
              <a:t> que </a:t>
            </a:r>
            <a:r>
              <a:rPr lang="en-US" sz="1800" spc="750" dirty="0" err="1">
                <a:solidFill>
                  <a:schemeClr val="bg1"/>
                </a:solidFill>
              </a:rPr>
              <a:t>buscar</a:t>
            </a:r>
            <a:r>
              <a:rPr lang="en-US" sz="1800" spc="750" dirty="0">
                <a:solidFill>
                  <a:schemeClr val="bg1"/>
                </a:solidFill>
              </a:rPr>
              <a:t> la </a:t>
            </a:r>
            <a:r>
              <a:rPr lang="en-US" sz="1800" spc="750" dirty="0" err="1">
                <a:solidFill>
                  <a:schemeClr val="bg1"/>
                </a:solidFill>
              </a:rPr>
              <a:t>opción</a:t>
            </a:r>
            <a:r>
              <a:rPr lang="en-US" sz="1800" spc="750" dirty="0">
                <a:solidFill>
                  <a:schemeClr val="bg1"/>
                </a:solidFill>
              </a:rPr>
              <a:t> </a:t>
            </a:r>
            <a:r>
              <a:rPr lang="en-US" sz="1800" spc="750" dirty="0" err="1">
                <a:solidFill>
                  <a:schemeClr val="bg1"/>
                </a:solidFill>
              </a:rPr>
              <a:t>centro</a:t>
            </a:r>
            <a:r>
              <a:rPr lang="en-US" sz="1800" spc="750" dirty="0">
                <a:solidFill>
                  <a:schemeClr val="bg1"/>
                </a:solidFill>
              </a:rPr>
              <a:t> de lenguas y </a:t>
            </a:r>
            <a:r>
              <a:rPr lang="en-US" sz="1800" spc="750" dirty="0" err="1">
                <a:solidFill>
                  <a:schemeClr val="bg1"/>
                </a:solidFill>
              </a:rPr>
              <a:t>aparecerán</a:t>
            </a:r>
            <a:r>
              <a:rPr lang="en-US" sz="1800" spc="750" dirty="0">
                <a:solidFill>
                  <a:schemeClr val="bg1"/>
                </a:solidFill>
              </a:rPr>
              <a:t> </a:t>
            </a:r>
            <a:r>
              <a:rPr lang="en-US" sz="1800" spc="750" dirty="0" err="1">
                <a:solidFill>
                  <a:schemeClr val="bg1"/>
                </a:solidFill>
              </a:rPr>
              <a:t>todos</a:t>
            </a:r>
            <a:r>
              <a:rPr lang="en-US" sz="1800" spc="750" dirty="0">
                <a:solidFill>
                  <a:schemeClr val="bg1"/>
                </a:solidFill>
              </a:rPr>
              <a:t> </a:t>
            </a:r>
            <a:r>
              <a:rPr lang="en-US" sz="1800" spc="750" dirty="0" err="1">
                <a:solidFill>
                  <a:schemeClr val="bg1"/>
                </a:solidFill>
              </a:rPr>
              <a:t>los</a:t>
            </a:r>
            <a:r>
              <a:rPr lang="en-US" sz="1800" spc="750" dirty="0">
                <a:solidFill>
                  <a:schemeClr val="bg1"/>
                </a:solidFill>
              </a:rPr>
              <a:t> </a:t>
            </a:r>
            <a:r>
              <a:rPr lang="en-US" sz="1800" spc="750" dirty="0" err="1">
                <a:solidFill>
                  <a:schemeClr val="bg1"/>
                </a:solidFill>
              </a:rPr>
              <a:t>cursos</a:t>
            </a:r>
            <a:r>
              <a:rPr lang="en-US" sz="1800" spc="750" dirty="0">
                <a:solidFill>
                  <a:schemeClr val="bg1"/>
                </a:solidFill>
              </a:rPr>
              <a:t> y </a:t>
            </a:r>
            <a:r>
              <a:rPr lang="en-US" sz="1800" spc="750" dirty="0" err="1">
                <a:solidFill>
                  <a:schemeClr val="bg1"/>
                </a:solidFill>
              </a:rPr>
              <a:t>pruebas</a:t>
            </a:r>
            <a:r>
              <a:rPr lang="en-US" sz="1800" spc="750" dirty="0">
                <a:solidFill>
                  <a:schemeClr val="bg1"/>
                </a:solidFill>
              </a:rPr>
              <a:t> </a:t>
            </a:r>
            <a:r>
              <a:rPr lang="en-US" sz="1800" spc="750" dirty="0" err="1">
                <a:solidFill>
                  <a:schemeClr val="bg1"/>
                </a:solidFill>
              </a:rPr>
              <a:t>ofrecidos</a:t>
            </a:r>
            <a:r>
              <a:rPr lang="en-US" sz="1800" spc="750" dirty="0">
                <a:solidFill>
                  <a:schemeClr val="bg1"/>
                </a:solidFill>
              </a:rPr>
              <a:t> y </a:t>
            </a:r>
            <a:r>
              <a:rPr lang="en-US" sz="1800" spc="750" dirty="0" err="1">
                <a:solidFill>
                  <a:schemeClr val="bg1"/>
                </a:solidFill>
              </a:rPr>
              <a:t>buscamos</a:t>
            </a:r>
            <a:r>
              <a:rPr lang="en-US" sz="1800" spc="750" dirty="0">
                <a:solidFill>
                  <a:schemeClr val="bg1"/>
                </a:solidFill>
              </a:rPr>
              <a:t> la </a:t>
            </a:r>
            <a:r>
              <a:rPr lang="en-US" sz="1800" spc="750" dirty="0" err="1">
                <a:solidFill>
                  <a:schemeClr val="bg1"/>
                </a:solidFill>
              </a:rPr>
              <a:t>opción</a:t>
            </a:r>
            <a:r>
              <a:rPr lang="en-US" sz="1800" spc="750" dirty="0">
                <a:solidFill>
                  <a:schemeClr val="bg1"/>
                </a:solidFill>
              </a:rPr>
              <a:t> delf </a:t>
            </a:r>
            <a:r>
              <a:rPr lang="en-US" sz="1800" spc="750" dirty="0" err="1">
                <a:solidFill>
                  <a:schemeClr val="bg1"/>
                </a:solidFill>
              </a:rPr>
              <a:t>scolaire</a:t>
            </a:r>
            <a:r>
              <a:rPr lang="en-US" sz="1800" spc="750" dirty="0">
                <a:solidFill>
                  <a:schemeClr val="bg1"/>
                </a:solidFill>
              </a:rPr>
              <a:t>  y </a:t>
            </a:r>
            <a:r>
              <a:rPr lang="en-US" sz="1800" spc="750" dirty="0" err="1">
                <a:solidFill>
                  <a:schemeClr val="bg1"/>
                </a:solidFill>
              </a:rPr>
              <a:t>el</a:t>
            </a:r>
            <a:r>
              <a:rPr lang="en-US" sz="1800" spc="750" dirty="0">
                <a:solidFill>
                  <a:schemeClr val="bg1"/>
                </a:solidFill>
              </a:rPr>
              <a:t> </a:t>
            </a:r>
            <a:r>
              <a:rPr lang="en-US" sz="1800" spc="750" dirty="0" err="1">
                <a:solidFill>
                  <a:schemeClr val="bg1"/>
                </a:solidFill>
              </a:rPr>
              <a:t>nivel</a:t>
            </a:r>
            <a:r>
              <a:rPr lang="en-US" sz="1800" spc="750" dirty="0">
                <a:solidFill>
                  <a:schemeClr val="bg1"/>
                </a:solidFill>
              </a:rPr>
              <a:t> </a:t>
            </a:r>
            <a:r>
              <a:rPr lang="en-US" sz="1800" spc="750" dirty="0" err="1">
                <a:solidFill>
                  <a:schemeClr val="bg1"/>
                </a:solidFill>
              </a:rPr>
              <a:t>en</a:t>
            </a:r>
            <a:r>
              <a:rPr lang="en-US" sz="1800" spc="750" dirty="0">
                <a:solidFill>
                  <a:schemeClr val="bg1"/>
                </a:solidFill>
              </a:rPr>
              <a:t> </a:t>
            </a:r>
            <a:r>
              <a:rPr lang="en-US" sz="1800" spc="750" dirty="0" err="1">
                <a:solidFill>
                  <a:schemeClr val="bg1"/>
                </a:solidFill>
              </a:rPr>
              <a:t>el</a:t>
            </a:r>
            <a:r>
              <a:rPr lang="en-US" sz="1800" spc="750" dirty="0">
                <a:solidFill>
                  <a:schemeClr val="bg1"/>
                </a:solidFill>
              </a:rPr>
              <a:t> que </a:t>
            </a:r>
            <a:r>
              <a:rPr lang="en-US" sz="1800" spc="750" dirty="0" err="1">
                <a:solidFill>
                  <a:schemeClr val="bg1"/>
                </a:solidFill>
              </a:rPr>
              <a:t>queremos</a:t>
            </a:r>
            <a:r>
              <a:rPr lang="en-US" sz="1800" spc="750" dirty="0">
                <a:solidFill>
                  <a:schemeClr val="bg1"/>
                </a:solidFill>
              </a:rPr>
              <a:t> </a:t>
            </a:r>
            <a:r>
              <a:rPr lang="en-US" sz="1800" spc="750" dirty="0" err="1">
                <a:solidFill>
                  <a:schemeClr val="bg1"/>
                </a:solidFill>
              </a:rPr>
              <a:t>matricularnos</a:t>
            </a:r>
            <a:r>
              <a:rPr lang="en-US" sz="1800" spc="75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CF54037-B6AB-DF8C-71CD-A6141F719C72}"/>
              </a:ext>
            </a:extLst>
          </p:cNvPr>
          <p:cNvSpPr txBox="1"/>
          <p:nvPr/>
        </p:nvSpPr>
        <p:spPr>
          <a:xfrm>
            <a:off x="-13451" y="4475444"/>
            <a:ext cx="1360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Reproduce el video </a:t>
            </a:r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B19EEFBC-F44A-112F-3386-482EEB0E647E}"/>
              </a:ext>
            </a:extLst>
          </p:cNvPr>
          <p:cNvCxnSpPr/>
          <p:nvPr/>
        </p:nvCxnSpPr>
        <p:spPr>
          <a:xfrm>
            <a:off x="1120583" y="4911112"/>
            <a:ext cx="28875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id="{C0649CC6-B293-75EA-0308-07F2B3828675}"/>
                  </a:ext>
                </a:extLst>
              </p14:cNvPr>
              <p14:cNvContentPartPr/>
              <p14:nvPr/>
            </p14:nvContentPartPr>
            <p14:xfrm>
              <a:off x="6115963" y="2338088"/>
              <a:ext cx="360" cy="360"/>
            </p14:xfrm>
          </p:contentPart>
        </mc:Choice>
        <mc:Fallback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C0649CC6-B293-75EA-0308-07F2B382867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25963" y="2158448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id="{784FF5CD-8E33-0E91-993A-8F2DEA1C517E}"/>
                  </a:ext>
                </a:extLst>
              </p14:cNvPr>
              <p14:cNvContentPartPr/>
              <p14:nvPr/>
            </p14:nvContentPartPr>
            <p14:xfrm>
              <a:off x="5531323" y="2037848"/>
              <a:ext cx="388800" cy="31320"/>
            </p14:xfrm>
          </p:contentPart>
        </mc:Choice>
        <mc:Fallback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784FF5CD-8E33-0E91-993A-8F2DEA1C517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41323" y="1857848"/>
                <a:ext cx="568440" cy="39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8" name="Entrada de lápiz 7">
                <a:extLst>
                  <a:ext uri="{FF2B5EF4-FFF2-40B4-BE49-F238E27FC236}">
                    <a16:creationId xmlns:a16="http://schemas.microsoft.com/office/drawing/2014/main" id="{92D8F8F9-6103-AC5E-7A08-E0120CF512EC}"/>
                  </a:ext>
                </a:extLst>
              </p14:cNvPr>
              <p14:cNvContentPartPr/>
              <p14:nvPr/>
            </p14:nvContentPartPr>
            <p14:xfrm>
              <a:off x="3518203" y="1977728"/>
              <a:ext cx="2628000" cy="31680"/>
            </p14:xfrm>
          </p:contentPart>
        </mc:Choice>
        <mc:Fallback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id="{92D8F8F9-6103-AC5E-7A08-E0120CF512E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428563" y="1798088"/>
                <a:ext cx="2807640" cy="39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9" name="Entrada de lápiz 8">
                <a:extLst>
                  <a:ext uri="{FF2B5EF4-FFF2-40B4-BE49-F238E27FC236}">
                    <a16:creationId xmlns:a16="http://schemas.microsoft.com/office/drawing/2014/main" id="{0F4A902F-F799-90CF-7558-690BCE97E617}"/>
                  </a:ext>
                </a:extLst>
              </p14:cNvPr>
              <p14:cNvContentPartPr/>
              <p14:nvPr/>
            </p14:nvContentPartPr>
            <p14:xfrm>
              <a:off x="2053723" y="4751888"/>
              <a:ext cx="360" cy="360"/>
            </p14:xfrm>
          </p:contentPart>
        </mc:Choice>
        <mc:Fallback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id="{0F4A902F-F799-90CF-7558-690BCE97E61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63723" y="4571888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0" name="Entrada de lápiz 9">
                <a:extLst>
                  <a:ext uri="{FF2B5EF4-FFF2-40B4-BE49-F238E27FC236}">
                    <a16:creationId xmlns:a16="http://schemas.microsoft.com/office/drawing/2014/main" id="{5039B2BC-A139-56CF-8D41-DA748BB63CD7}"/>
                  </a:ext>
                </a:extLst>
              </p14:cNvPr>
              <p14:cNvContentPartPr/>
              <p14:nvPr/>
            </p14:nvContentPartPr>
            <p14:xfrm>
              <a:off x="209443" y="4812008"/>
              <a:ext cx="462600" cy="31680"/>
            </p14:xfrm>
          </p:contentPart>
        </mc:Choice>
        <mc:Fallback>
          <p:pic>
            <p:nvPicPr>
              <p:cNvPr id="10" name="Entrada de lápiz 9">
                <a:extLst>
                  <a:ext uri="{FF2B5EF4-FFF2-40B4-BE49-F238E27FC236}">
                    <a16:creationId xmlns:a16="http://schemas.microsoft.com/office/drawing/2014/main" id="{5039B2BC-A139-56CF-8D41-DA748BB63CD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9803" y="4632008"/>
                <a:ext cx="642240" cy="39132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Proyecto de vídeo">
            <a:hlinkClick r:id="" action="ppaction://media"/>
            <a:extLst>
              <a:ext uri="{FF2B5EF4-FFF2-40B4-BE49-F238E27FC236}">
                <a16:creationId xmlns:a16="http://schemas.microsoft.com/office/drawing/2014/main" id="{C84CC2BE-0DBE-965E-BF69-CF986A5C8D5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053723" y="59672"/>
            <a:ext cx="8425199" cy="4738937"/>
          </a:xfrm>
        </p:spPr>
      </p:pic>
    </p:spTree>
    <p:extLst>
      <p:ext uri="{BB962C8B-B14F-4D97-AF65-F5344CB8AC3E}">
        <p14:creationId xmlns:p14="http://schemas.microsoft.com/office/powerpoint/2010/main" val="204319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7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6CAB7D-BADD-E91A-7031-A0FC61931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1DBC8414-BE7E-4B6C-A114-B2C3795C8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0EC398C5-5C2E-4038-9DB3-DE2B5A9BE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A2F10B26-073B-4B10-8AAA-161242DD8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153806" y="1153804"/>
            <a:ext cx="6346209" cy="403860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alpha val="92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610DBBC7-698F-4A54-B1CB-A99F9CC35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59574" y="3578975"/>
            <a:ext cx="2502407" cy="4055644"/>
          </a:xfrm>
          <a:prstGeom prst="rect">
            <a:avLst/>
          </a:prstGeom>
          <a:gradFill>
            <a:gsLst>
              <a:gs pos="2000">
                <a:schemeClr val="accent5">
                  <a:alpha val="28000"/>
                </a:schemeClr>
              </a:gs>
              <a:gs pos="100000">
                <a:schemeClr val="accent4">
                  <a:alpha val="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3" name="Freeform: Shape 1042">
            <a:extLst>
              <a:ext uri="{FF2B5EF4-FFF2-40B4-BE49-F238E27FC236}">
                <a16:creationId xmlns:a16="http://schemas.microsoft.com/office/drawing/2014/main" id="{DE6E822A-8BCF-432C-83E6-BBE821476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13000">
                <a:schemeClr val="accent4">
                  <a:lumMod val="20000"/>
                  <a:lumOff val="80000"/>
                  <a:alpha val="200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B45013A-82B9-FBF7-E5FA-9C7E611B4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7" y="2322182"/>
            <a:ext cx="3615565" cy="3690396"/>
          </a:xfrm>
        </p:spPr>
        <p:txBody>
          <a:bodyPr vert="horz" lIns="0" tIns="0" rIns="0" bIns="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200" spc="750" dirty="0" err="1">
                <a:solidFill>
                  <a:schemeClr val="bg1"/>
                </a:solidFill>
              </a:rPr>
              <a:t>Iremos</a:t>
            </a:r>
            <a:r>
              <a:rPr lang="en-US" sz="2200" spc="750" dirty="0">
                <a:solidFill>
                  <a:schemeClr val="bg1"/>
                </a:solidFill>
              </a:rPr>
              <a:t> </a:t>
            </a:r>
            <a:r>
              <a:rPr lang="en-US" sz="2200" spc="750" dirty="0" err="1">
                <a:solidFill>
                  <a:schemeClr val="bg1"/>
                </a:solidFill>
              </a:rPr>
              <a:t>rellenando</a:t>
            </a:r>
            <a:r>
              <a:rPr lang="en-US" sz="2200" spc="750" dirty="0">
                <a:solidFill>
                  <a:schemeClr val="bg1"/>
                </a:solidFill>
              </a:rPr>
              <a:t> la </a:t>
            </a:r>
            <a:r>
              <a:rPr lang="en-US" sz="2200" spc="750" dirty="0" err="1">
                <a:solidFill>
                  <a:schemeClr val="bg1"/>
                </a:solidFill>
              </a:rPr>
              <a:t>solicitud</a:t>
            </a:r>
            <a:r>
              <a:rPr lang="en-US" sz="2200" spc="750" dirty="0">
                <a:solidFill>
                  <a:schemeClr val="bg1"/>
                </a:solidFill>
              </a:rPr>
              <a:t> paso a paso, hasta que </a:t>
            </a:r>
            <a:r>
              <a:rPr lang="en-US" sz="2200" spc="750" dirty="0" err="1">
                <a:solidFill>
                  <a:schemeClr val="bg1"/>
                </a:solidFill>
              </a:rPr>
              <a:t>nos</a:t>
            </a:r>
            <a:r>
              <a:rPr lang="en-US" sz="2200" spc="750" dirty="0">
                <a:solidFill>
                  <a:schemeClr val="bg1"/>
                </a:solidFill>
              </a:rPr>
              <a:t> </a:t>
            </a:r>
            <a:r>
              <a:rPr lang="en-US" sz="2200" spc="750" dirty="0" err="1">
                <a:solidFill>
                  <a:schemeClr val="bg1"/>
                </a:solidFill>
              </a:rPr>
              <a:t>pida</a:t>
            </a:r>
            <a:r>
              <a:rPr lang="en-US" sz="2200" spc="750" dirty="0">
                <a:solidFill>
                  <a:schemeClr val="bg1"/>
                </a:solidFill>
              </a:rPr>
              <a:t> </a:t>
            </a:r>
            <a:r>
              <a:rPr lang="en-US" sz="2200" spc="750" dirty="0" err="1">
                <a:solidFill>
                  <a:schemeClr val="bg1"/>
                </a:solidFill>
              </a:rPr>
              <a:t>adjuntar</a:t>
            </a:r>
            <a:r>
              <a:rPr lang="en-US" sz="2200" spc="750" dirty="0">
                <a:solidFill>
                  <a:schemeClr val="bg1"/>
                </a:solidFill>
              </a:rPr>
              <a:t> la </a:t>
            </a:r>
            <a:r>
              <a:rPr lang="en-US" sz="2200" spc="750" dirty="0" err="1">
                <a:solidFill>
                  <a:schemeClr val="bg1"/>
                </a:solidFill>
              </a:rPr>
              <a:t>documentación</a:t>
            </a:r>
            <a:r>
              <a:rPr lang="en-US" sz="2200" spc="750" dirty="0">
                <a:solidFill>
                  <a:schemeClr val="bg1"/>
                </a:solidFill>
              </a:rPr>
              <a:t> </a:t>
            </a:r>
            <a:r>
              <a:rPr lang="en-US" sz="2200" spc="750" dirty="0" err="1">
                <a:solidFill>
                  <a:schemeClr val="bg1"/>
                </a:solidFill>
              </a:rPr>
              <a:t>necesaria</a:t>
            </a:r>
            <a:r>
              <a:rPr lang="en-US" sz="2200" spc="750" dirty="0">
                <a:solidFill>
                  <a:schemeClr val="bg1"/>
                </a:solidFill>
              </a:rPr>
              <a:t>, </a:t>
            </a:r>
            <a:r>
              <a:rPr lang="en-US" sz="2200" spc="750" dirty="0" err="1">
                <a:solidFill>
                  <a:schemeClr val="bg1"/>
                </a:solidFill>
              </a:rPr>
              <a:t>en</a:t>
            </a:r>
            <a:r>
              <a:rPr lang="en-US" sz="2200" spc="750" dirty="0">
                <a:solidFill>
                  <a:schemeClr val="bg1"/>
                </a:solidFill>
              </a:rPr>
              <a:t> </a:t>
            </a:r>
            <a:r>
              <a:rPr lang="en-US" sz="2200" spc="750" dirty="0" err="1">
                <a:solidFill>
                  <a:schemeClr val="bg1"/>
                </a:solidFill>
              </a:rPr>
              <a:t>este</a:t>
            </a:r>
            <a:r>
              <a:rPr lang="en-US" sz="2200" spc="750" dirty="0">
                <a:solidFill>
                  <a:schemeClr val="bg1"/>
                </a:solidFill>
              </a:rPr>
              <a:t> </a:t>
            </a:r>
            <a:r>
              <a:rPr lang="en-US" sz="2200" spc="750" dirty="0" err="1">
                <a:solidFill>
                  <a:schemeClr val="bg1"/>
                </a:solidFill>
              </a:rPr>
              <a:t>caso</a:t>
            </a:r>
            <a:r>
              <a:rPr lang="en-US" sz="2200" spc="750" dirty="0">
                <a:solidFill>
                  <a:schemeClr val="bg1"/>
                </a:solidFill>
              </a:rPr>
              <a:t> </a:t>
            </a:r>
            <a:r>
              <a:rPr lang="en-US" sz="2200" spc="750" dirty="0" err="1">
                <a:solidFill>
                  <a:schemeClr val="bg1"/>
                </a:solidFill>
              </a:rPr>
              <a:t>dni</a:t>
            </a:r>
            <a:r>
              <a:rPr lang="en-US" sz="2200" spc="750" dirty="0">
                <a:solidFill>
                  <a:schemeClr val="bg1"/>
                </a:solidFill>
              </a:rPr>
              <a:t> del </a:t>
            </a:r>
            <a:r>
              <a:rPr lang="en-US" sz="2200" spc="750" dirty="0" err="1">
                <a:solidFill>
                  <a:schemeClr val="bg1"/>
                </a:solidFill>
              </a:rPr>
              <a:t>alumno</a:t>
            </a:r>
            <a:r>
              <a:rPr lang="en-US" sz="2200" spc="750" dirty="0">
                <a:solidFill>
                  <a:schemeClr val="bg1"/>
                </a:solidFill>
              </a:rPr>
              <a:t>, </a:t>
            </a:r>
            <a:r>
              <a:rPr lang="en-US" sz="2200" spc="750" dirty="0" err="1">
                <a:solidFill>
                  <a:schemeClr val="bg1"/>
                </a:solidFill>
              </a:rPr>
              <a:t>comprobante</a:t>
            </a:r>
            <a:r>
              <a:rPr lang="en-US" sz="2200" spc="750" dirty="0">
                <a:solidFill>
                  <a:schemeClr val="bg1"/>
                </a:solidFill>
              </a:rPr>
              <a:t> de que </a:t>
            </a:r>
            <a:r>
              <a:rPr lang="en-US" sz="2200" spc="750" dirty="0" err="1">
                <a:solidFill>
                  <a:schemeClr val="bg1"/>
                </a:solidFill>
              </a:rPr>
              <a:t>estudia</a:t>
            </a:r>
            <a:r>
              <a:rPr lang="en-US" sz="2200" spc="750" dirty="0">
                <a:solidFill>
                  <a:schemeClr val="bg1"/>
                </a:solidFill>
              </a:rPr>
              <a:t> </a:t>
            </a:r>
            <a:r>
              <a:rPr lang="en-US" sz="2200" spc="750" dirty="0" err="1">
                <a:solidFill>
                  <a:schemeClr val="bg1"/>
                </a:solidFill>
              </a:rPr>
              <a:t>francés</a:t>
            </a:r>
            <a:r>
              <a:rPr lang="en-US" sz="2200" spc="750" dirty="0">
                <a:solidFill>
                  <a:schemeClr val="bg1"/>
                </a:solidFill>
              </a:rPr>
              <a:t>, y </a:t>
            </a:r>
            <a:r>
              <a:rPr lang="en-US" sz="2200" spc="750" dirty="0" err="1">
                <a:solidFill>
                  <a:schemeClr val="bg1"/>
                </a:solidFill>
              </a:rPr>
              <a:t>ficha</a:t>
            </a:r>
            <a:r>
              <a:rPr lang="en-US" sz="2200" spc="750" dirty="0">
                <a:solidFill>
                  <a:schemeClr val="bg1"/>
                </a:solidFill>
              </a:rPr>
              <a:t> de </a:t>
            </a:r>
            <a:r>
              <a:rPr lang="en-US" sz="2200" spc="750" dirty="0" err="1">
                <a:solidFill>
                  <a:schemeClr val="bg1"/>
                </a:solidFill>
              </a:rPr>
              <a:t>inscripción</a:t>
            </a:r>
            <a:r>
              <a:rPr lang="en-US" sz="2200" spc="75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EAC528D-8038-7FB4-B0FC-4692DF81AA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4519" y="1583128"/>
            <a:ext cx="7707285" cy="34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91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3BB53B-9D6B-1DF9-9D7B-E1D1313D0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BB02F283-AD3D-43EB-8EB3-EEABE7B68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7267ACD-C9FA-48F7-BA90-C05046F4E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74922"/>
            <a:ext cx="12198726" cy="1606049"/>
          </a:xfrm>
          <a:prstGeom prst="rect">
            <a:avLst/>
          </a:prstGeom>
          <a:gradFill>
            <a:gsLst>
              <a:gs pos="0">
                <a:schemeClr val="accent5">
                  <a:alpha val="83000"/>
                </a:schemeClr>
              </a:gs>
              <a:gs pos="100000">
                <a:schemeClr val="accent4">
                  <a:alpha val="74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3E17AA8-C417-4F74-9F1B-EAD82A19B7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270744" y="1998314"/>
            <a:ext cx="1605188" cy="8160125"/>
          </a:xfrm>
          <a:prstGeom prst="rect">
            <a:avLst/>
          </a:prstGeom>
          <a:gradFill>
            <a:gsLst>
              <a:gs pos="5000">
                <a:schemeClr val="accent2">
                  <a:alpha val="68000"/>
                </a:schemeClr>
              </a:gs>
              <a:gs pos="100000">
                <a:schemeClr val="accent5">
                  <a:alpha val="43000"/>
                </a:schemeClr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79F9CB9-0076-49F5-845A-C97CCFC163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2413" y="2532510"/>
            <a:ext cx="1605189" cy="7090015"/>
          </a:xfrm>
          <a:prstGeom prst="rect">
            <a:avLst/>
          </a:prstGeom>
          <a:gradFill>
            <a:gsLst>
              <a:gs pos="42000">
                <a:schemeClr val="accent4">
                  <a:alpha val="0"/>
                </a:schemeClr>
              </a:gs>
              <a:gs pos="99000">
                <a:schemeClr val="accent6">
                  <a:alpha val="48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567348B-D4F9-4978-8FB4-D4031CD133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930450" y="5273748"/>
            <a:ext cx="7275001" cy="1150514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56000">
                <a:schemeClr val="accent5">
                  <a:alpha val="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9592D37-B5A6-D67B-F32C-0660EF0BD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69" y="5553718"/>
            <a:ext cx="7203004" cy="1054645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 spc="750" dirty="0" err="1">
                <a:solidFill>
                  <a:schemeClr val="bg1"/>
                </a:solidFill>
              </a:rPr>
              <a:t>Ahora</a:t>
            </a:r>
            <a:r>
              <a:rPr lang="en-US" sz="1800" spc="750" dirty="0">
                <a:solidFill>
                  <a:schemeClr val="bg1"/>
                </a:solidFill>
              </a:rPr>
              <a:t> que </a:t>
            </a:r>
            <a:r>
              <a:rPr lang="en-US" sz="1800" spc="750" dirty="0" err="1">
                <a:solidFill>
                  <a:schemeClr val="bg1"/>
                </a:solidFill>
              </a:rPr>
              <a:t>hemos</a:t>
            </a:r>
            <a:r>
              <a:rPr lang="en-US" sz="1800" spc="750" dirty="0">
                <a:solidFill>
                  <a:schemeClr val="bg1"/>
                </a:solidFill>
              </a:rPr>
              <a:t> </a:t>
            </a:r>
            <a:r>
              <a:rPr lang="en-US" sz="1800" spc="750" dirty="0" err="1">
                <a:solidFill>
                  <a:schemeClr val="bg1"/>
                </a:solidFill>
              </a:rPr>
              <a:t>adjuntado</a:t>
            </a:r>
            <a:r>
              <a:rPr lang="en-US" sz="1800" spc="750" dirty="0">
                <a:solidFill>
                  <a:schemeClr val="bg1"/>
                </a:solidFill>
              </a:rPr>
              <a:t> la </a:t>
            </a:r>
            <a:r>
              <a:rPr lang="en-US" sz="1800" spc="750" dirty="0" err="1">
                <a:solidFill>
                  <a:schemeClr val="bg1"/>
                </a:solidFill>
              </a:rPr>
              <a:t>documentación</a:t>
            </a:r>
            <a:r>
              <a:rPr lang="en-US" sz="1800" spc="750" dirty="0">
                <a:solidFill>
                  <a:schemeClr val="bg1"/>
                </a:solidFill>
              </a:rPr>
              <a:t> </a:t>
            </a:r>
            <a:r>
              <a:rPr lang="en-US" sz="1800" spc="750" dirty="0" err="1">
                <a:solidFill>
                  <a:schemeClr val="bg1"/>
                </a:solidFill>
              </a:rPr>
              <a:t>necesaria</a:t>
            </a:r>
            <a:r>
              <a:rPr lang="en-US" sz="1800" spc="750" dirty="0">
                <a:solidFill>
                  <a:schemeClr val="bg1"/>
                </a:solidFill>
              </a:rPr>
              <a:t>, le </a:t>
            </a:r>
            <a:r>
              <a:rPr lang="en-US" sz="1800" spc="750" dirty="0" err="1">
                <a:solidFill>
                  <a:schemeClr val="bg1"/>
                </a:solidFill>
              </a:rPr>
              <a:t>daremos</a:t>
            </a:r>
            <a:r>
              <a:rPr lang="en-US" sz="1800" spc="750" dirty="0">
                <a:solidFill>
                  <a:schemeClr val="bg1"/>
                </a:solidFill>
              </a:rPr>
              <a:t> a </a:t>
            </a:r>
            <a:r>
              <a:rPr lang="en-US" sz="1800" spc="750" dirty="0" err="1">
                <a:solidFill>
                  <a:schemeClr val="bg1"/>
                </a:solidFill>
              </a:rPr>
              <a:t>siguiente</a:t>
            </a:r>
            <a:r>
              <a:rPr lang="en-US" sz="1800" spc="750" dirty="0">
                <a:solidFill>
                  <a:schemeClr val="bg1"/>
                </a:solidFill>
              </a:rPr>
              <a:t> para </a:t>
            </a:r>
            <a:r>
              <a:rPr lang="en-US" sz="1800" spc="750" dirty="0" err="1">
                <a:solidFill>
                  <a:schemeClr val="bg1"/>
                </a:solidFill>
              </a:rPr>
              <a:t>enviar</a:t>
            </a:r>
            <a:r>
              <a:rPr lang="en-US" sz="1800" spc="750" dirty="0">
                <a:solidFill>
                  <a:schemeClr val="bg1"/>
                </a:solidFill>
              </a:rPr>
              <a:t> la </a:t>
            </a:r>
            <a:r>
              <a:rPr lang="en-US" sz="1800" spc="750" dirty="0" err="1">
                <a:solidFill>
                  <a:schemeClr val="bg1"/>
                </a:solidFill>
              </a:rPr>
              <a:t>solicitud</a:t>
            </a:r>
            <a:r>
              <a:rPr lang="en-US" sz="1800" spc="75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AC965C9A-CE1B-AAD5-EA4A-C555870A6D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3964" y="457200"/>
            <a:ext cx="7870797" cy="440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576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DC966E-B04A-1EA9-4CA4-25A6F7C9C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68009758-7A31-008E-CF01-29F0B9CD7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62AF2A7-C3E1-8C80-79B2-213B8466F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083580DB-98D8-F2E9-6A4F-66C809C39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0662302-C77E-DA7D-2AE9-B97501CEA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74922"/>
            <a:ext cx="12198726" cy="1606049"/>
          </a:xfrm>
          <a:prstGeom prst="rect">
            <a:avLst/>
          </a:prstGeom>
          <a:gradFill>
            <a:gsLst>
              <a:gs pos="0">
                <a:schemeClr val="accent5">
                  <a:alpha val="83000"/>
                </a:schemeClr>
              </a:gs>
              <a:gs pos="100000">
                <a:schemeClr val="accent4">
                  <a:alpha val="74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D97DB69-350A-CEF4-E5D3-AF59DFADC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270744" y="1998314"/>
            <a:ext cx="1605188" cy="8160125"/>
          </a:xfrm>
          <a:prstGeom prst="rect">
            <a:avLst/>
          </a:prstGeom>
          <a:gradFill>
            <a:gsLst>
              <a:gs pos="5000">
                <a:schemeClr val="accent2">
                  <a:alpha val="68000"/>
                </a:schemeClr>
              </a:gs>
              <a:gs pos="100000">
                <a:schemeClr val="accent5">
                  <a:alpha val="43000"/>
                </a:schemeClr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8B5E1E2-4A25-FDDA-BD21-0BF097FF4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2413" y="2532510"/>
            <a:ext cx="1605189" cy="7090015"/>
          </a:xfrm>
          <a:prstGeom prst="rect">
            <a:avLst/>
          </a:prstGeom>
          <a:gradFill>
            <a:gsLst>
              <a:gs pos="42000">
                <a:schemeClr val="accent4">
                  <a:alpha val="0"/>
                </a:schemeClr>
              </a:gs>
              <a:gs pos="99000">
                <a:schemeClr val="accent6">
                  <a:alpha val="48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A874159-A7D6-9DCD-8841-42A9B0C809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930450" y="5273748"/>
            <a:ext cx="7275001" cy="1150514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56000">
                <a:schemeClr val="accent5">
                  <a:alpha val="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A5B3AAC-5357-644A-9DF6-0B8B23DDB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674" y="5434878"/>
            <a:ext cx="7613899" cy="1261994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 spc="750" dirty="0">
                <a:solidFill>
                  <a:schemeClr val="bg1"/>
                </a:solidFill>
              </a:rPr>
              <a:t>Una </a:t>
            </a:r>
            <a:r>
              <a:rPr lang="en-US" sz="1800" spc="750" dirty="0" err="1">
                <a:solidFill>
                  <a:schemeClr val="bg1"/>
                </a:solidFill>
              </a:rPr>
              <a:t>vez</a:t>
            </a:r>
            <a:r>
              <a:rPr lang="en-US" sz="1800" spc="750" dirty="0">
                <a:solidFill>
                  <a:schemeClr val="bg1"/>
                </a:solidFill>
              </a:rPr>
              <a:t> </a:t>
            </a:r>
            <a:r>
              <a:rPr lang="en-US" sz="1800" spc="750" dirty="0" err="1">
                <a:solidFill>
                  <a:schemeClr val="bg1"/>
                </a:solidFill>
              </a:rPr>
              <a:t>enviada</a:t>
            </a:r>
            <a:r>
              <a:rPr lang="en-US" sz="1800" spc="750" dirty="0">
                <a:solidFill>
                  <a:schemeClr val="bg1"/>
                </a:solidFill>
              </a:rPr>
              <a:t> la </a:t>
            </a:r>
            <a:r>
              <a:rPr lang="en-US" sz="1800" spc="750" dirty="0" err="1">
                <a:solidFill>
                  <a:schemeClr val="bg1"/>
                </a:solidFill>
              </a:rPr>
              <a:t>solicitud</a:t>
            </a:r>
            <a:r>
              <a:rPr lang="en-US" sz="1800" spc="750" dirty="0">
                <a:solidFill>
                  <a:schemeClr val="bg1"/>
                </a:solidFill>
              </a:rPr>
              <a:t>, </a:t>
            </a:r>
            <a:r>
              <a:rPr lang="en-US" sz="1800" spc="750" dirty="0" err="1">
                <a:solidFill>
                  <a:schemeClr val="bg1"/>
                </a:solidFill>
              </a:rPr>
              <a:t>esta</a:t>
            </a:r>
            <a:r>
              <a:rPr lang="en-US" sz="1800" spc="750" dirty="0">
                <a:solidFill>
                  <a:schemeClr val="bg1"/>
                </a:solidFill>
              </a:rPr>
              <a:t> </a:t>
            </a:r>
            <a:r>
              <a:rPr lang="en-US" sz="1800" spc="750" dirty="0" err="1">
                <a:solidFill>
                  <a:schemeClr val="bg1"/>
                </a:solidFill>
              </a:rPr>
              <a:t>será</a:t>
            </a:r>
            <a:r>
              <a:rPr lang="en-US" sz="1800" spc="750" dirty="0">
                <a:solidFill>
                  <a:schemeClr val="bg1"/>
                </a:solidFill>
              </a:rPr>
              <a:t> </a:t>
            </a:r>
            <a:r>
              <a:rPr lang="en-US" sz="1800" spc="750" dirty="0" err="1">
                <a:solidFill>
                  <a:schemeClr val="bg1"/>
                </a:solidFill>
              </a:rPr>
              <a:t>revisada</a:t>
            </a:r>
            <a:r>
              <a:rPr lang="en-US" sz="1800" spc="750" dirty="0">
                <a:solidFill>
                  <a:schemeClr val="bg1"/>
                </a:solidFill>
              </a:rPr>
              <a:t> y </a:t>
            </a:r>
            <a:r>
              <a:rPr lang="en-US" sz="1800" spc="750" dirty="0" err="1">
                <a:solidFill>
                  <a:schemeClr val="bg1"/>
                </a:solidFill>
              </a:rPr>
              <a:t>cuando</a:t>
            </a:r>
            <a:r>
              <a:rPr lang="en-US" sz="1800" spc="750" dirty="0">
                <a:solidFill>
                  <a:schemeClr val="bg1"/>
                </a:solidFill>
              </a:rPr>
              <a:t> se </a:t>
            </a:r>
            <a:r>
              <a:rPr lang="en-US" sz="1800" spc="750" dirty="0" err="1">
                <a:solidFill>
                  <a:schemeClr val="bg1"/>
                </a:solidFill>
              </a:rPr>
              <a:t>valide</a:t>
            </a:r>
            <a:r>
              <a:rPr lang="en-US" sz="1800" spc="750" dirty="0">
                <a:solidFill>
                  <a:schemeClr val="bg1"/>
                </a:solidFill>
              </a:rPr>
              <a:t> </a:t>
            </a:r>
            <a:r>
              <a:rPr lang="en-US" sz="1800" spc="750" dirty="0" err="1">
                <a:solidFill>
                  <a:schemeClr val="bg1"/>
                </a:solidFill>
              </a:rPr>
              <a:t>por</a:t>
            </a:r>
            <a:r>
              <a:rPr lang="en-US" sz="1800" spc="750" dirty="0">
                <a:solidFill>
                  <a:schemeClr val="bg1"/>
                </a:solidFill>
              </a:rPr>
              <a:t> </a:t>
            </a:r>
            <a:r>
              <a:rPr lang="en-US" sz="1800" spc="750" dirty="0" err="1">
                <a:solidFill>
                  <a:schemeClr val="bg1"/>
                </a:solidFill>
              </a:rPr>
              <a:t>el</a:t>
            </a:r>
            <a:r>
              <a:rPr lang="en-US" sz="1800" spc="750" dirty="0">
                <a:solidFill>
                  <a:schemeClr val="bg1"/>
                </a:solidFill>
              </a:rPr>
              <a:t> </a:t>
            </a:r>
            <a:r>
              <a:rPr lang="en-US" sz="1800" spc="750" dirty="0" err="1">
                <a:solidFill>
                  <a:schemeClr val="bg1"/>
                </a:solidFill>
              </a:rPr>
              <a:t>centro</a:t>
            </a:r>
            <a:r>
              <a:rPr lang="en-US" sz="1800" spc="750" dirty="0">
                <a:solidFill>
                  <a:schemeClr val="bg1"/>
                </a:solidFill>
              </a:rPr>
              <a:t> de lenguas se </a:t>
            </a:r>
            <a:r>
              <a:rPr lang="en-US" sz="1800" spc="750" dirty="0" err="1">
                <a:solidFill>
                  <a:schemeClr val="bg1"/>
                </a:solidFill>
              </a:rPr>
              <a:t>podrá</a:t>
            </a:r>
            <a:r>
              <a:rPr lang="en-US" sz="1800" spc="750" dirty="0">
                <a:solidFill>
                  <a:schemeClr val="bg1"/>
                </a:solidFill>
              </a:rPr>
              <a:t> </a:t>
            </a:r>
            <a:r>
              <a:rPr lang="en-US" sz="1800" spc="750" dirty="0" err="1">
                <a:solidFill>
                  <a:schemeClr val="bg1"/>
                </a:solidFill>
              </a:rPr>
              <a:t>proceder</a:t>
            </a:r>
            <a:r>
              <a:rPr lang="en-US" sz="1800" spc="750" dirty="0">
                <a:solidFill>
                  <a:schemeClr val="bg1"/>
                </a:solidFill>
              </a:rPr>
              <a:t> al </a:t>
            </a:r>
            <a:r>
              <a:rPr lang="en-US" sz="1800" spc="750" dirty="0" err="1">
                <a:solidFill>
                  <a:schemeClr val="bg1"/>
                </a:solidFill>
              </a:rPr>
              <a:t>pago</a:t>
            </a:r>
            <a:r>
              <a:rPr lang="en-US" sz="1800" spc="750" dirty="0">
                <a:solidFill>
                  <a:schemeClr val="bg1"/>
                </a:solidFill>
              </a:rPr>
              <a:t> y finalizer </a:t>
            </a:r>
            <a:r>
              <a:rPr lang="en-US" sz="1800" spc="750" dirty="0" err="1">
                <a:solidFill>
                  <a:schemeClr val="bg1"/>
                </a:solidFill>
              </a:rPr>
              <a:t>el</a:t>
            </a:r>
            <a:r>
              <a:rPr lang="en-US" sz="1800" spc="750" dirty="0">
                <a:solidFill>
                  <a:schemeClr val="bg1"/>
                </a:solidFill>
              </a:rPr>
              <a:t> </a:t>
            </a:r>
            <a:r>
              <a:rPr lang="en-US" sz="1800" spc="750" dirty="0" err="1">
                <a:solidFill>
                  <a:schemeClr val="bg1"/>
                </a:solidFill>
              </a:rPr>
              <a:t>proceso</a:t>
            </a:r>
            <a:r>
              <a:rPr lang="en-US" sz="1800" spc="75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7C79906F-45AD-5983-E713-2C31154CAC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1881" y="433737"/>
            <a:ext cx="9828237" cy="456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505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6F271C-4B4D-3853-7700-C0A2E05E2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C790BE2-4E4F-4AAF-81A2-4A6F4885E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0"/>
            <a:ext cx="12191999" cy="6858000"/>
          </a:xfrm>
          <a:prstGeom prst="rect">
            <a:avLst/>
          </a:prstGeom>
          <a:gradFill>
            <a:gsLst>
              <a:gs pos="0">
                <a:schemeClr val="accent5">
                  <a:alpha val="75000"/>
                </a:schemeClr>
              </a:gs>
              <a:gs pos="100000">
                <a:schemeClr val="tx2">
                  <a:lumMod val="50000"/>
                  <a:lumOff val="50000"/>
                  <a:alpha val="48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4" y="456773"/>
            <a:ext cx="12191999" cy="6400800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92000">
                <a:schemeClr val="accent2">
                  <a:alpha val="75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96001" cy="6858000"/>
          </a:xfrm>
          <a:prstGeom prst="rect">
            <a:avLst/>
          </a:prstGeom>
          <a:gradFill>
            <a:gsLst>
              <a:gs pos="13000">
                <a:schemeClr val="accent2">
                  <a:alpha val="61000"/>
                </a:schemeClr>
              </a:gs>
              <a:gs pos="99000">
                <a:schemeClr val="accent4"/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FB2CF67-633B-7505-2961-24FB329AD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918" y="1028700"/>
            <a:ext cx="10614211" cy="1152712"/>
          </a:xfrm>
        </p:spPr>
        <p:txBody>
          <a:bodyPr vert="horz" lIns="0" tIns="0" rIns="0" bIns="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000" spc="750" dirty="0">
                <a:solidFill>
                  <a:schemeClr val="bg1"/>
                </a:solidFill>
              </a:rPr>
              <a:t>Si </a:t>
            </a:r>
            <a:r>
              <a:rPr lang="en-US" sz="4000" spc="750" dirty="0" err="1">
                <a:solidFill>
                  <a:schemeClr val="bg1"/>
                </a:solidFill>
              </a:rPr>
              <a:t>tienes</a:t>
            </a:r>
            <a:r>
              <a:rPr lang="en-US" sz="4000" spc="750" dirty="0">
                <a:solidFill>
                  <a:schemeClr val="bg1"/>
                </a:solidFill>
              </a:rPr>
              <a:t> </a:t>
            </a:r>
            <a:r>
              <a:rPr lang="en-US" sz="4000" spc="750" dirty="0" err="1">
                <a:solidFill>
                  <a:schemeClr val="bg1"/>
                </a:solidFill>
              </a:rPr>
              <a:t>cualquier</a:t>
            </a:r>
            <a:r>
              <a:rPr lang="en-US" sz="4000" spc="750" dirty="0">
                <a:solidFill>
                  <a:schemeClr val="bg1"/>
                </a:solidFill>
              </a:rPr>
              <a:t> </a:t>
            </a:r>
            <a:r>
              <a:rPr lang="en-US" sz="4000" spc="750" dirty="0" err="1">
                <a:solidFill>
                  <a:schemeClr val="bg1"/>
                </a:solidFill>
              </a:rPr>
              <a:t>duda</a:t>
            </a:r>
            <a:r>
              <a:rPr lang="en-US" sz="4000" spc="750" dirty="0">
                <a:solidFill>
                  <a:schemeClr val="bg1"/>
                </a:solidFill>
              </a:rPr>
              <a:t>, </a:t>
            </a:r>
            <a:r>
              <a:rPr lang="en-US" sz="4000" spc="750" dirty="0" err="1">
                <a:solidFill>
                  <a:schemeClr val="bg1"/>
                </a:solidFill>
              </a:rPr>
              <a:t>contacta</a:t>
            </a:r>
            <a:r>
              <a:rPr lang="en-US" sz="4000" spc="750" dirty="0">
                <a:solidFill>
                  <a:schemeClr val="bg1"/>
                </a:solidFill>
              </a:rPr>
              <a:t> con </a:t>
            </a:r>
            <a:r>
              <a:rPr lang="en-US" sz="4000" spc="750" dirty="0" err="1">
                <a:solidFill>
                  <a:schemeClr val="bg1"/>
                </a:solidFill>
              </a:rPr>
              <a:t>nosotros</a:t>
            </a:r>
            <a:r>
              <a:rPr lang="en-US" sz="4000" spc="750" dirty="0">
                <a:solidFill>
                  <a:schemeClr val="bg1"/>
                </a:solidFill>
              </a:rPr>
              <a:t>!!!</a:t>
            </a: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32B3ACB3-D689-442E-8A40-8680B0FEB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4063256" y="400727"/>
            <a:ext cx="4065484" cy="8849062"/>
          </a:xfrm>
          <a:custGeom>
            <a:avLst/>
            <a:gdLst>
              <a:gd name="connsiteX0" fmla="*/ 0 w 4065484"/>
              <a:gd name="connsiteY0" fmla="*/ 4424531 h 8849062"/>
              <a:gd name="connsiteX1" fmla="*/ 3899197 w 4065484"/>
              <a:gd name="connsiteY1" fmla="*/ 8840480 h 8849062"/>
              <a:gd name="connsiteX2" fmla="*/ 4065484 w 4065484"/>
              <a:gd name="connsiteY2" fmla="*/ 8849062 h 8849062"/>
              <a:gd name="connsiteX3" fmla="*/ 4065483 w 4065484"/>
              <a:gd name="connsiteY3" fmla="*/ 0 h 8849062"/>
              <a:gd name="connsiteX4" fmla="*/ 3899197 w 4065484"/>
              <a:gd name="connsiteY4" fmla="*/ 8581 h 8849062"/>
              <a:gd name="connsiteX5" fmla="*/ 0 w 4065484"/>
              <a:gd name="connsiteY5" fmla="*/ 4424531 h 884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5484" h="8849062">
                <a:moveTo>
                  <a:pt x="0" y="4424531"/>
                </a:moveTo>
                <a:cubicBezTo>
                  <a:pt x="0" y="6722831"/>
                  <a:pt x="1709076" y="8613167"/>
                  <a:pt x="3899197" y="8840480"/>
                </a:cubicBezTo>
                <a:lnTo>
                  <a:pt x="4065484" y="8849062"/>
                </a:lnTo>
                <a:lnTo>
                  <a:pt x="4065483" y="0"/>
                </a:lnTo>
                <a:lnTo>
                  <a:pt x="3899197" y="8581"/>
                </a:lnTo>
                <a:cubicBezTo>
                  <a:pt x="1709075" y="235897"/>
                  <a:pt x="0" y="2126232"/>
                  <a:pt x="0" y="4424531"/>
                </a:cubicBezTo>
                <a:close/>
              </a:path>
            </a:pathLst>
          </a:custGeom>
          <a:gradFill flip="none" rotWithShape="1">
            <a:gsLst>
              <a:gs pos="7000">
                <a:schemeClr val="accent4">
                  <a:lumMod val="60000"/>
                  <a:lumOff val="40000"/>
                  <a:alpha val="3000"/>
                </a:schemeClr>
              </a:gs>
              <a:gs pos="100000">
                <a:schemeClr val="bg1">
                  <a:alpha val="16000"/>
                </a:schemeClr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1427B4C2-5E52-B460-7F6A-1FDF9BB0A0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4360" r="2" b="10214"/>
          <a:stretch>
            <a:fillRect/>
          </a:stretch>
        </p:blipFill>
        <p:spPr>
          <a:xfrm>
            <a:off x="2336221" y="3122930"/>
            <a:ext cx="7519558" cy="3506255"/>
          </a:xfrm>
          <a:custGeom>
            <a:avLst/>
            <a:gdLst/>
            <a:ahLst/>
            <a:cxnLst/>
            <a:rect l="l" t="t" r="r" b="b"/>
            <a:pathLst>
              <a:path w="7519558" h="3506255">
                <a:moveTo>
                  <a:pt x="3759779" y="0"/>
                </a:moveTo>
                <a:cubicBezTo>
                  <a:pt x="5713450" y="0"/>
                  <a:pt x="7320331" y="1484777"/>
                  <a:pt x="7513560" y="3387468"/>
                </a:cubicBezTo>
                <a:lnTo>
                  <a:pt x="7519558" y="3506255"/>
                </a:lnTo>
                <a:lnTo>
                  <a:pt x="0" y="3506255"/>
                </a:lnTo>
                <a:lnTo>
                  <a:pt x="5998" y="3387468"/>
                </a:lnTo>
                <a:cubicBezTo>
                  <a:pt x="199227" y="1484777"/>
                  <a:pt x="1806109" y="0"/>
                  <a:pt x="3759779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91778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C5CC17-FF17-43CF-B073-D9051465D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BE2DDC-0D14-44E6-A1AB-2EEC09507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72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543D98-0AA2-43B4-B508-DC1DB7F3D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gradFill>
            <a:gsLst>
              <a:gs pos="0">
                <a:schemeClr val="accent4">
                  <a:alpha val="0"/>
                </a:schemeClr>
              </a:gs>
              <a:gs pos="96000">
                <a:schemeClr val="accent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723C1D-9A1A-465B-8164-483BF5426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2000">
                <a:schemeClr val="accent5">
                  <a:alpha val="35000"/>
                </a:schemeClr>
              </a:gs>
              <a:gs pos="67000">
                <a:schemeClr val="accent4">
                  <a:alpha val="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6680484-5F73-4078-85C2-415205B1A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30441" y="1644149"/>
            <a:ext cx="4384532" cy="4196758"/>
          </a:xfrm>
          <a:custGeom>
            <a:avLst/>
            <a:gdLst>
              <a:gd name="connsiteX0" fmla="*/ 44539 w 4384532"/>
              <a:gd name="connsiteY0" fmla="*/ 2446310 h 4196758"/>
              <a:gd name="connsiteX1" fmla="*/ 0 w 4384532"/>
              <a:gd name="connsiteY1" fmla="*/ 2004492 h 4196758"/>
              <a:gd name="connsiteX2" fmla="*/ 500607 w 4384532"/>
              <a:gd name="connsiteY2" fmla="*/ 610007 h 4196758"/>
              <a:gd name="connsiteX3" fmla="*/ 589546 w 4384532"/>
              <a:gd name="connsiteY3" fmla="*/ 512149 h 4196758"/>
              <a:gd name="connsiteX4" fmla="*/ 3077760 w 4384532"/>
              <a:gd name="connsiteY4" fmla="*/ 0 h 4196758"/>
              <a:gd name="connsiteX5" fmla="*/ 3237230 w 4384532"/>
              <a:gd name="connsiteY5" fmla="*/ 76821 h 4196758"/>
              <a:gd name="connsiteX6" fmla="*/ 4384532 w 4384532"/>
              <a:gd name="connsiteY6" fmla="*/ 2004492 h 4196758"/>
              <a:gd name="connsiteX7" fmla="*/ 2192266 w 4384532"/>
              <a:gd name="connsiteY7" fmla="*/ 4196758 h 4196758"/>
              <a:gd name="connsiteX8" fmla="*/ 44539 w 4384532"/>
              <a:gd name="connsiteY8" fmla="*/ 2446310 h 419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4532" h="4196758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EE196A9-C6E4-9E5B-545D-0F1AFFAB8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67" y="2054019"/>
            <a:ext cx="3957915" cy="3020785"/>
          </a:xfrm>
        </p:spPr>
        <p:txBody>
          <a:bodyPr>
            <a:normAutofit fontScale="90000"/>
          </a:bodyPr>
          <a:lstStyle/>
          <a:p>
            <a:r>
              <a:rPr lang="es-ES" sz="3200" dirty="0">
                <a:solidFill>
                  <a:schemeClr val="bg1"/>
                </a:solidFill>
                <a:latin typeface="Abadi Extra Light" panose="020B0204020104020204" pitchFamily="34" charset="0"/>
              </a:rPr>
              <a:t>Abre desde tu navegador una pestaña en incógnito, así no chocará con tus otras cuentas  </a:t>
            </a:r>
          </a:p>
        </p:txBody>
      </p:sp>
      <p:pic>
        <p:nvPicPr>
          <p:cNvPr id="5" name="Marcador de contenido 4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1AF0969B-B6B9-1EBC-81EB-34BB54D6F6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953" y="1172234"/>
            <a:ext cx="8135028" cy="4249551"/>
          </a:xfrm>
        </p:spPr>
      </p:pic>
    </p:spTree>
    <p:extLst>
      <p:ext uri="{BB962C8B-B14F-4D97-AF65-F5344CB8AC3E}">
        <p14:creationId xmlns:p14="http://schemas.microsoft.com/office/powerpoint/2010/main" val="2301182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F90E6B-4CD7-71F7-6219-0D662442B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2B8F1B3-048B-146F-EE8E-7FCB1BF33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725156-8F27-D820-56C0-66FE814C26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72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7F7411-6D52-2CD7-A1BD-AAB1C23F6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gradFill>
            <a:gsLst>
              <a:gs pos="0">
                <a:schemeClr val="accent4">
                  <a:alpha val="0"/>
                </a:schemeClr>
              </a:gs>
              <a:gs pos="96000">
                <a:schemeClr val="accent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6BDC44-5482-7151-2BF5-89A65104BF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2000">
                <a:schemeClr val="accent5">
                  <a:alpha val="35000"/>
                </a:schemeClr>
              </a:gs>
              <a:gs pos="67000">
                <a:schemeClr val="accent4">
                  <a:alpha val="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6268B8F-C830-9CCE-93FC-1A28D2E92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30441" y="1644149"/>
            <a:ext cx="4384532" cy="4196758"/>
          </a:xfrm>
          <a:custGeom>
            <a:avLst/>
            <a:gdLst>
              <a:gd name="connsiteX0" fmla="*/ 44539 w 4384532"/>
              <a:gd name="connsiteY0" fmla="*/ 2446310 h 4196758"/>
              <a:gd name="connsiteX1" fmla="*/ 0 w 4384532"/>
              <a:gd name="connsiteY1" fmla="*/ 2004492 h 4196758"/>
              <a:gd name="connsiteX2" fmla="*/ 500607 w 4384532"/>
              <a:gd name="connsiteY2" fmla="*/ 610007 h 4196758"/>
              <a:gd name="connsiteX3" fmla="*/ 589546 w 4384532"/>
              <a:gd name="connsiteY3" fmla="*/ 512149 h 4196758"/>
              <a:gd name="connsiteX4" fmla="*/ 3077760 w 4384532"/>
              <a:gd name="connsiteY4" fmla="*/ 0 h 4196758"/>
              <a:gd name="connsiteX5" fmla="*/ 3237230 w 4384532"/>
              <a:gd name="connsiteY5" fmla="*/ 76821 h 4196758"/>
              <a:gd name="connsiteX6" fmla="*/ 4384532 w 4384532"/>
              <a:gd name="connsiteY6" fmla="*/ 2004492 h 4196758"/>
              <a:gd name="connsiteX7" fmla="*/ 2192266 w 4384532"/>
              <a:gd name="connsiteY7" fmla="*/ 4196758 h 4196758"/>
              <a:gd name="connsiteX8" fmla="*/ 44539 w 4384532"/>
              <a:gd name="connsiteY8" fmla="*/ 2446310 h 419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4532" h="4196758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D7E7D12-0FE3-6D44-EBD7-E506F1845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67" y="2960983"/>
            <a:ext cx="3957915" cy="3020785"/>
          </a:xfrm>
        </p:spPr>
        <p:txBody>
          <a:bodyPr>
            <a:normAutofit fontScale="90000"/>
          </a:bodyPr>
          <a:lstStyle/>
          <a:p>
            <a:r>
              <a:rPr lang="es-ES" sz="3200" dirty="0">
                <a:solidFill>
                  <a:schemeClr val="bg1"/>
                </a:solidFill>
                <a:latin typeface="Abadi Extra Light" panose="020B0204020104020204" pitchFamily="34" charset="0"/>
              </a:rPr>
              <a:t>En la nueva pestaña, busca nuestra página web, donde aparecerá toda la información acerca de la prueba </a:t>
            </a:r>
          </a:p>
        </p:txBody>
      </p:sp>
      <p:pic>
        <p:nvPicPr>
          <p:cNvPr id="7" name="Marcador de contenido 6" descr="Texto&#10;&#10;El contenido generado por IA puede ser incorrecto.">
            <a:extLst>
              <a:ext uri="{FF2B5EF4-FFF2-40B4-BE49-F238E27FC236}">
                <a16:creationId xmlns:a16="http://schemas.microsoft.com/office/drawing/2014/main" id="{54114523-7934-43D5-7D9A-C8439D511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342" y="2232135"/>
            <a:ext cx="8041975" cy="1722011"/>
          </a:xfrm>
        </p:spPr>
      </p:pic>
    </p:spTree>
    <p:extLst>
      <p:ext uri="{BB962C8B-B14F-4D97-AF65-F5344CB8AC3E}">
        <p14:creationId xmlns:p14="http://schemas.microsoft.com/office/powerpoint/2010/main" val="1139212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3A80B1-381A-C3A9-B76A-20A42DFBF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FF8BDDC-FF1C-9CE5-8986-B77D83E69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DCC3FC-8A19-566E-019D-A56E86B5A5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72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F99CBD-8A78-C256-282E-3774B69B9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gradFill>
            <a:gsLst>
              <a:gs pos="0">
                <a:schemeClr val="accent4">
                  <a:alpha val="0"/>
                </a:schemeClr>
              </a:gs>
              <a:gs pos="96000">
                <a:schemeClr val="accent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3884FF-7B06-B41A-9FCB-8B26564B5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2000">
                <a:schemeClr val="accent5">
                  <a:alpha val="35000"/>
                </a:schemeClr>
              </a:gs>
              <a:gs pos="67000">
                <a:schemeClr val="accent4">
                  <a:alpha val="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144570D-768F-F092-6FE4-3500A8053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30441" y="1644149"/>
            <a:ext cx="4384532" cy="4196758"/>
          </a:xfrm>
          <a:custGeom>
            <a:avLst/>
            <a:gdLst>
              <a:gd name="connsiteX0" fmla="*/ 44539 w 4384532"/>
              <a:gd name="connsiteY0" fmla="*/ 2446310 h 4196758"/>
              <a:gd name="connsiteX1" fmla="*/ 0 w 4384532"/>
              <a:gd name="connsiteY1" fmla="*/ 2004492 h 4196758"/>
              <a:gd name="connsiteX2" fmla="*/ 500607 w 4384532"/>
              <a:gd name="connsiteY2" fmla="*/ 610007 h 4196758"/>
              <a:gd name="connsiteX3" fmla="*/ 589546 w 4384532"/>
              <a:gd name="connsiteY3" fmla="*/ 512149 h 4196758"/>
              <a:gd name="connsiteX4" fmla="*/ 3077760 w 4384532"/>
              <a:gd name="connsiteY4" fmla="*/ 0 h 4196758"/>
              <a:gd name="connsiteX5" fmla="*/ 3237230 w 4384532"/>
              <a:gd name="connsiteY5" fmla="*/ 76821 h 4196758"/>
              <a:gd name="connsiteX6" fmla="*/ 4384532 w 4384532"/>
              <a:gd name="connsiteY6" fmla="*/ 2004492 h 4196758"/>
              <a:gd name="connsiteX7" fmla="*/ 2192266 w 4384532"/>
              <a:gd name="connsiteY7" fmla="*/ 4196758 h 4196758"/>
              <a:gd name="connsiteX8" fmla="*/ 44539 w 4384532"/>
              <a:gd name="connsiteY8" fmla="*/ 2446310 h 419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4532" h="4196758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7871946-3582-E5E4-5881-0B111DA1B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73" y="3428784"/>
            <a:ext cx="4137104" cy="3020785"/>
          </a:xfrm>
        </p:spPr>
        <p:txBody>
          <a:bodyPr>
            <a:noAutofit/>
          </a:bodyPr>
          <a:lstStyle/>
          <a:p>
            <a:r>
              <a:rPr lang="es-ES" sz="2400" dirty="0">
                <a:solidFill>
                  <a:schemeClr val="bg1"/>
                </a:solidFill>
                <a:latin typeface="Abadi Extra Light" panose="020B0204020104020204" pitchFamily="34" charset="0"/>
              </a:rPr>
              <a:t>Una vez en la web, pulsa en el apartado </a:t>
            </a:r>
            <a:r>
              <a:rPr lang="es-ES" sz="2400" dirty="0" err="1">
                <a:solidFill>
                  <a:schemeClr val="bg1"/>
                </a:solidFill>
                <a:latin typeface="Abadi Extra Light" panose="020B0204020104020204" pitchFamily="34" charset="0"/>
              </a:rPr>
              <a:t>delf</a:t>
            </a:r>
            <a:r>
              <a:rPr lang="es-ES" sz="2400" dirty="0">
                <a:solidFill>
                  <a:schemeClr val="bg1"/>
                </a:solidFill>
                <a:latin typeface="Abadi Extra Light" panose="020B0204020104020204" pitchFamily="34" charset="0"/>
              </a:rPr>
              <a:t> </a:t>
            </a:r>
            <a:r>
              <a:rPr lang="es-ES" sz="2400" dirty="0" err="1">
                <a:solidFill>
                  <a:schemeClr val="bg1"/>
                </a:solidFill>
                <a:latin typeface="Abadi Extra Light" panose="020B0204020104020204" pitchFamily="34" charset="0"/>
              </a:rPr>
              <a:t>scolaire</a:t>
            </a:r>
            <a:r>
              <a:rPr lang="es-ES" sz="2400" dirty="0">
                <a:solidFill>
                  <a:schemeClr val="bg1"/>
                </a:solidFill>
                <a:latin typeface="Abadi Extra Light" panose="020B0204020104020204" pitchFamily="34" charset="0"/>
              </a:rPr>
              <a:t>, donde explica la documentación necesaria para inscribirse</a:t>
            </a:r>
            <a:br>
              <a:rPr lang="es-ES" sz="2400" dirty="0">
                <a:solidFill>
                  <a:schemeClr val="bg1"/>
                </a:solidFill>
                <a:latin typeface="Abadi Extra Light" panose="020B0204020104020204" pitchFamily="34" charset="0"/>
              </a:rPr>
            </a:br>
            <a:r>
              <a:rPr lang="es-ES" sz="2400" dirty="0">
                <a:solidFill>
                  <a:schemeClr val="bg1"/>
                </a:solidFill>
                <a:latin typeface="Abadi Extra Light" panose="020B0204020104020204" pitchFamily="34" charset="0"/>
              </a:rPr>
              <a:t>(ficha de inscripción, </a:t>
            </a:r>
            <a:r>
              <a:rPr lang="es-ES" sz="2400" dirty="0" err="1">
                <a:solidFill>
                  <a:schemeClr val="bg1"/>
                </a:solidFill>
                <a:latin typeface="Abadi Extra Light" panose="020B0204020104020204" pitchFamily="34" charset="0"/>
              </a:rPr>
              <a:t>dni</a:t>
            </a:r>
            <a:r>
              <a:rPr lang="es-ES" sz="2400" dirty="0">
                <a:solidFill>
                  <a:schemeClr val="bg1"/>
                </a:solidFill>
                <a:latin typeface="Abadi Extra Light" panose="020B0204020104020204" pitchFamily="34" charset="0"/>
              </a:rPr>
              <a:t> del candidato, comprobación de que está cursando francés)    </a:t>
            </a:r>
          </a:p>
        </p:txBody>
      </p:sp>
      <p:pic>
        <p:nvPicPr>
          <p:cNvPr id="15" name="Marcador de contenido 14" descr="Sitio web&#10;&#10;El contenido generado por IA puede ser incorrecto.">
            <a:extLst>
              <a:ext uri="{FF2B5EF4-FFF2-40B4-BE49-F238E27FC236}">
                <a16:creationId xmlns:a16="http://schemas.microsoft.com/office/drawing/2014/main" id="{E0669DAD-9077-F7EA-C897-53DCA36AB8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248" y="997085"/>
            <a:ext cx="8074593" cy="4132854"/>
          </a:xfrm>
        </p:spPr>
      </p:pic>
    </p:spTree>
    <p:extLst>
      <p:ext uri="{BB962C8B-B14F-4D97-AF65-F5344CB8AC3E}">
        <p14:creationId xmlns:p14="http://schemas.microsoft.com/office/powerpoint/2010/main" val="710450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273DC9-53BD-FC17-3EA8-1748220F8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304A26-9734-1B4A-814A-F013FF67C1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A44935-7C80-F1C4-F0C3-3152EDB87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72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957E3A-ACA6-7EBC-4B10-B656B117BE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gradFill>
            <a:gsLst>
              <a:gs pos="0">
                <a:schemeClr val="accent4">
                  <a:alpha val="0"/>
                </a:schemeClr>
              </a:gs>
              <a:gs pos="96000">
                <a:schemeClr val="accent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857055-FD30-3E43-4A19-B529B422F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2000">
                <a:schemeClr val="accent5">
                  <a:alpha val="35000"/>
                </a:schemeClr>
              </a:gs>
              <a:gs pos="67000">
                <a:schemeClr val="accent4">
                  <a:alpha val="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D1CFDBF-D5B6-3CB9-62FD-CB9D0DD5E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30441" y="1644149"/>
            <a:ext cx="4384532" cy="4196758"/>
          </a:xfrm>
          <a:custGeom>
            <a:avLst/>
            <a:gdLst>
              <a:gd name="connsiteX0" fmla="*/ 44539 w 4384532"/>
              <a:gd name="connsiteY0" fmla="*/ 2446310 h 4196758"/>
              <a:gd name="connsiteX1" fmla="*/ 0 w 4384532"/>
              <a:gd name="connsiteY1" fmla="*/ 2004492 h 4196758"/>
              <a:gd name="connsiteX2" fmla="*/ 500607 w 4384532"/>
              <a:gd name="connsiteY2" fmla="*/ 610007 h 4196758"/>
              <a:gd name="connsiteX3" fmla="*/ 589546 w 4384532"/>
              <a:gd name="connsiteY3" fmla="*/ 512149 h 4196758"/>
              <a:gd name="connsiteX4" fmla="*/ 3077760 w 4384532"/>
              <a:gd name="connsiteY4" fmla="*/ 0 h 4196758"/>
              <a:gd name="connsiteX5" fmla="*/ 3237230 w 4384532"/>
              <a:gd name="connsiteY5" fmla="*/ 76821 h 4196758"/>
              <a:gd name="connsiteX6" fmla="*/ 4384532 w 4384532"/>
              <a:gd name="connsiteY6" fmla="*/ 2004492 h 4196758"/>
              <a:gd name="connsiteX7" fmla="*/ 2192266 w 4384532"/>
              <a:gd name="connsiteY7" fmla="*/ 4196758 h 4196758"/>
              <a:gd name="connsiteX8" fmla="*/ 44539 w 4384532"/>
              <a:gd name="connsiteY8" fmla="*/ 2446310 h 419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4532" h="4196758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E9B6690-8D66-120F-32F3-F37E4088A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61" y="2738465"/>
            <a:ext cx="4045450" cy="3020785"/>
          </a:xfrm>
        </p:spPr>
        <p:txBody>
          <a:bodyPr>
            <a:noAutofit/>
          </a:bodyPr>
          <a:lstStyle/>
          <a:p>
            <a:r>
              <a:rPr lang="es-ES" sz="2600" dirty="0">
                <a:solidFill>
                  <a:schemeClr val="bg1"/>
                </a:solidFill>
                <a:latin typeface="Abadi Extra Light" panose="020F0502020204030204" pitchFamily="34" charset="0"/>
              </a:rPr>
              <a:t>En el apartado DE LA PRUEBA DELF, PINCHANDO EN </a:t>
            </a:r>
            <a:br>
              <a:rPr lang="es-ES" sz="2600" dirty="0">
                <a:solidFill>
                  <a:schemeClr val="bg1"/>
                </a:solidFill>
                <a:latin typeface="Abadi Extra Light" panose="020F0502020204030204" pitchFamily="34" charset="0"/>
              </a:rPr>
            </a:br>
            <a:r>
              <a:rPr lang="es-ES" sz="2600" dirty="0">
                <a:solidFill>
                  <a:schemeClr val="bg1"/>
                </a:solidFill>
                <a:latin typeface="Abadi Extra Light" panose="020F0502020204030204" pitchFamily="34" charset="0"/>
              </a:rPr>
              <a:t>CONVOCATORIA, ENCONTRARÁS TODA LA INFORMACIÓN DE PLAZOS Y </a:t>
            </a:r>
            <a:br>
              <a:rPr lang="es-ES" sz="2600" dirty="0">
                <a:solidFill>
                  <a:schemeClr val="bg1"/>
                </a:solidFill>
                <a:latin typeface="Abadi Extra Light" panose="020F0502020204030204" pitchFamily="34" charset="0"/>
              </a:rPr>
            </a:br>
            <a:r>
              <a:rPr lang="es-ES" sz="2600" dirty="0">
                <a:solidFill>
                  <a:schemeClr val="bg1"/>
                </a:solidFill>
                <a:latin typeface="Abadi Extra Light" panose="020F0502020204030204" pitchFamily="34" charset="0"/>
              </a:rPr>
              <a:t>DOCUMENTACIÓN NECESARIA  </a:t>
            </a:r>
          </a:p>
        </p:txBody>
      </p:sp>
      <p:pic>
        <p:nvPicPr>
          <p:cNvPr id="7" name="Marcador de contenido 6" descr="Interfaz de usuario gráfica, Texto&#10;&#10;El contenido generado por IA puede ser incorrecto.">
            <a:extLst>
              <a:ext uri="{FF2B5EF4-FFF2-40B4-BE49-F238E27FC236}">
                <a16:creationId xmlns:a16="http://schemas.microsoft.com/office/drawing/2014/main" id="{C6689EB4-EC28-C91D-6D3C-EA8B6EF176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300155"/>
            <a:ext cx="8083639" cy="4331174"/>
          </a:xfrm>
        </p:spPr>
      </p:pic>
    </p:spTree>
    <p:extLst>
      <p:ext uri="{BB962C8B-B14F-4D97-AF65-F5344CB8AC3E}">
        <p14:creationId xmlns:p14="http://schemas.microsoft.com/office/powerpoint/2010/main" val="3593007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E99672-F04C-B25C-9EC7-C45DFA738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BB02F283-AD3D-43EB-8EB3-EEABE7B68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7267ACD-C9FA-48F7-BA90-C05046F4E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74922"/>
            <a:ext cx="12198726" cy="1606049"/>
          </a:xfrm>
          <a:prstGeom prst="rect">
            <a:avLst/>
          </a:prstGeom>
          <a:gradFill>
            <a:gsLst>
              <a:gs pos="0">
                <a:schemeClr val="accent5">
                  <a:alpha val="83000"/>
                </a:schemeClr>
              </a:gs>
              <a:gs pos="100000">
                <a:schemeClr val="accent4">
                  <a:alpha val="74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3E17AA8-C417-4F74-9F1B-EAD82A19B7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270744" y="1998314"/>
            <a:ext cx="1605188" cy="8160125"/>
          </a:xfrm>
          <a:prstGeom prst="rect">
            <a:avLst/>
          </a:prstGeom>
          <a:gradFill>
            <a:gsLst>
              <a:gs pos="5000">
                <a:schemeClr val="accent2">
                  <a:alpha val="68000"/>
                </a:schemeClr>
              </a:gs>
              <a:gs pos="100000">
                <a:schemeClr val="accent5">
                  <a:alpha val="43000"/>
                </a:schemeClr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79F9CB9-0076-49F5-845A-C97CCFC163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742413" y="2532510"/>
            <a:ext cx="1605189" cy="7090015"/>
          </a:xfrm>
          <a:prstGeom prst="rect">
            <a:avLst/>
          </a:prstGeom>
          <a:gradFill>
            <a:gsLst>
              <a:gs pos="42000">
                <a:schemeClr val="accent4">
                  <a:alpha val="0"/>
                </a:schemeClr>
              </a:gs>
              <a:gs pos="99000">
                <a:schemeClr val="accent6">
                  <a:alpha val="48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567348B-D4F9-4978-8FB4-D4031CD133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930450" y="5273748"/>
            <a:ext cx="7275001" cy="1150514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56000">
                <a:schemeClr val="accent5">
                  <a:alpha val="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91F9DDB-7164-5102-71A4-ED537D8FA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655" y="5374985"/>
            <a:ext cx="12212176" cy="1482586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 spc="750" dirty="0">
                <a:solidFill>
                  <a:schemeClr val="bg1"/>
                </a:solidFill>
              </a:rPr>
              <a:t>para acceder al </a:t>
            </a:r>
            <a:r>
              <a:rPr lang="en-US" sz="1800" spc="750" dirty="0" err="1">
                <a:solidFill>
                  <a:schemeClr val="bg1"/>
                </a:solidFill>
              </a:rPr>
              <a:t>trámite</a:t>
            </a:r>
            <a:r>
              <a:rPr lang="en-US" sz="1800" spc="750" dirty="0">
                <a:solidFill>
                  <a:schemeClr val="bg1"/>
                </a:solidFill>
              </a:rPr>
              <a:t>, </a:t>
            </a:r>
            <a:r>
              <a:rPr lang="en-US" sz="1800" spc="750" dirty="0" err="1">
                <a:solidFill>
                  <a:schemeClr val="bg1"/>
                </a:solidFill>
              </a:rPr>
              <a:t>clica</a:t>
            </a:r>
            <a:r>
              <a:rPr lang="en-US" sz="1800" spc="750" dirty="0">
                <a:solidFill>
                  <a:schemeClr val="bg1"/>
                </a:solidFill>
              </a:rPr>
              <a:t> </a:t>
            </a:r>
            <a:r>
              <a:rPr lang="en-US" sz="1800" spc="750" dirty="0" err="1">
                <a:solidFill>
                  <a:schemeClr val="bg1"/>
                </a:solidFill>
              </a:rPr>
              <a:t>en</a:t>
            </a:r>
            <a:r>
              <a:rPr lang="en-US" sz="1800" spc="750" dirty="0">
                <a:solidFill>
                  <a:schemeClr val="bg1"/>
                </a:solidFill>
              </a:rPr>
              <a:t> la palabra “lead”, y </a:t>
            </a:r>
            <a:r>
              <a:rPr lang="en-US" sz="1800" spc="750" dirty="0" err="1">
                <a:solidFill>
                  <a:schemeClr val="bg1"/>
                </a:solidFill>
              </a:rPr>
              <a:t>serás</a:t>
            </a:r>
            <a:r>
              <a:rPr lang="en-US" sz="1800" spc="750" dirty="0">
                <a:solidFill>
                  <a:schemeClr val="bg1"/>
                </a:solidFill>
              </a:rPr>
              <a:t> </a:t>
            </a:r>
            <a:r>
              <a:rPr lang="en-US" sz="1800" spc="750" dirty="0" err="1">
                <a:solidFill>
                  <a:schemeClr val="bg1"/>
                </a:solidFill>
              </a:rPr>
              <a:t>redirigido</a:t>
            </a:r>
            <a:r>
              <a:rPr lang="en-US" sz="1800" spc="750" dirty="0">
                <a:solidFill>
                  <a:schemeClr val="bg1"/>
                </a:solidFill>
              </a:rPr>
              <a:t> a la </a:t>
            </a:r>
            <a:r>
              <a:rPr lang="en-US" sz="1800" spc="750" dirty="0" err="1">
                <a:solidFill>
                  <a:schemeClr val="bg1"/>
                </a:solidFill>
              </a:rPr>
              <a:t>aplicación</a:t>
            </a:r>
            <a:r>
              <a:rPr lang="en-US" sz="1800" spc="750" dirty="0">
                <a:solidFill>
                  <a:schemeClr val="bg1"/>
                </a:solidFill>
              </a:rPr>
              <a:t> para </a:t>
            </a:r>
            <a:r>
              <a:rPr lang="en-US" sz="1800" spc="750" dirty="0" err="1">
                <a:solidFill>
                  <a:schemeClr val="bg1"/>
                </a:solidFill>
              </a:rPr>
              <a:t>realizar</a:t>
            </a:r>
            <a:r>
              <a:rPr lang="en-US" sz="1800" spc="750" dirty="0">
                <a:solidFill>
                  <a:schemeClr val="bg1"/>
                </a:solidFill>
              </a:rPr>
              <a:t> la matricula </a:t>
            </a:r>
          </a:p>
        </p:txBody>
      </p:sp>
      <p:pic>
        <p:nvPicPr>
          <p:cNvPr id="7" name="Marcador de contenido 6" descr="Una captura de pantalla de una computadora&#10;&#10;El contenido generado por IA puede ser incorrecto.">
            <a:extLst>
              <a:ext uri="{FF2B5EF4-FFF2-40B4-BE49-F238E27FC236}">
                <a16:creationId xmlns:a16="http://schemas.microsoft.com/office/drawing/2014/main" id="{A7E90CAB-7220-CFFE-2D67-993CCE9C9A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69" y="62318"/>
            <a:ext cx="9930062" cy="518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936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11A03D-A640-341E-D01A-6BD677D97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FA96985-DEAC-46A0-B70E-39A7B867E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8F7DC0D-FB41-40DE-9A2A-1621F2F26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257371"/>
            <a:ext cx="12192001" cy="1600201"/>
          </a:xfrm>
          <a:prstGeom prst="rect">
            <a:avLst/>
          </a:prstGeom>
          <a:gradFill>
            <a:gsLst>
              <a:gs pos="0">
                <a:schemeClr val="accent5">
                  <a:alpha val="83000"/>
                </a:schemeClr>
              </a:gs>
              <a:gs pos="100000">
                <a:schemeClr val="accent6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C56B1E5-8C40-4B38-9E01-086401F40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477235" y="4347947"/>
            <a:ext cx="1602951" cy="3416298"/>
          </a:xfrm>
          <a:prstGeom prst="rect">
            <a:avLst/>
          </a:prstGeom>
          <a:gradFill>
            <a:gsLst>
              <a:gs pos="45000">
                <a:schemeClr val="accent4">
                  <a:alpha val="0"/>
                </a:schemeClr>
              </a:gs>
              <a:gs pos="99000">
                <a:schemeClr val="accent6">
                  <a:alpha val="33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73BF372-AF59-4E6A-B507-99714F0DD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756575" y="5257371"/>
            <a:ext cx="10440504" cy="1146608"/>
          </a:xfrm>
          <a:prstGeom prst="rect">
            <a:avLst/>
          </a:prstGeom>
          <a:gradFill>
            <a:gsLst>
              <a:gs pos="0">
                <a:schemeClr val="accent5">
                  <a:alpha val="30000"/>
                </a:schemeClr>
              </a:gs>
              <a:gs pos="99000">
                <a:schemeClr val="accent5">
                  <a:alpha val="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E51228A-E070-4CBB-B003-E1F8EB0AF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5257371"/>
            <a:ext cx="7187949" cy="1600198"/>
          </a:xfrm>
          <a:prstGeom prst="rect">
            <a:avLst/>
          </a:prstGeom>
          <a:gradFill>
            <a:gsLst>
              <a:gs pos="0">
                <a:schemeClr val="accent5">
                  <a:alpha val="21000"/>
                </a:schemeClr>
              </a:gs>
              <a:gs pos="99000">
                <a:schemeClr val="accent5">
                  <a:alpha val="0"/>
                </a:scheme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61AB5B3-299F-402C-A990-BCBB37FE0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995425" y="2267026"/>
            <a:ext cx="1589874" cy="7570564"/>
          </a:xfrm>
          <a:prstGeom prst="rect">
            <a:avLst/>
          </a:prstGeom>
          <a:gradFill>
            <a:gsLst>
              <a:gs pos="16000">
                <a:schemeClr val="accent4">
                  <a:alpha val="0"/>
                </a:schemeClr>
              </a:gs>
              <a:gs pos="99000">
                <a:schemeClr val="accent4">
                  <a:alpha val="3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0CEE6E3-70B6-4693-8985-3413141EE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7228" y="5257371"/>
            <a:ext cx="8129852" cy="1594273"/>
          </a:xfrm>
          <a:prstGeom prst="rect">
            <a:avLst/>
          </a:prstGeom>
          <a:gradFill>
            <a:gsLst>
              <a:gs pos="22000">
                <a:schemeClr val="accent2">
                  <a:alpha val="6000"/>
                </a:schemeClr>
              </a:gs>
              <a:gs pos="99000">
                <a:schemeClr val="accent2">
                  <a:alpha val="6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2936417-8A72-D5A1-6F33-7A54191BF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456" y="5479983"/>
            <a:ext cx="10521639" cy="118364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s-ES" sz="1800" dirty="0">
                <a:solidFill>
                  <a:schemeClr val="bg1"/>
                </a:solidFill>
              </a:rPr>
              <a:t>Ahora es necesario crear una cuenta como invitado de la </a:t>
            </a:r>
            <a:r>
              <a:rPr lang="es-ES" sz="1800" dirty="0" err="1">
                <a:solidFill>
                  <a:schemeClr val="bg1"/>
                </a:solidFill>
              </a:rPr>
              <a:t>uclm</a:t>
            </a:r>
            <a:r>
              <a:rPr lang="es-ES" sz="1800" dirty="0">
                <a:solidFill>
                  <a:schemeClr val="bg1"/>
                </a:solidFill>
              </a:rPr>
              <a:t> (si aun no la tienes) pinchando en el enlace cuentas</a:t>
            </a:r>
          </a:p>
        </p:txBody>
      </p:sp>
      <p:pic>
        <p:nvPicPr>
          <p:cNvPr id="7" name="Marcador de contenido 6" descr="Interfaz de usuario gráfica, Texto, Aplicación&#10;&#10;El contenido generado por IA puede ser incorrecto.">
            <a:extLst>
              <a:ext uri="{FF2B5EF4-FFF2-40B4-BE49-F238E27FC236}">
                <a16:creationId xmlns:a16="http://schemas.microsoft.com/office/drawing/2014/main" id="{4C8EB95C-4127-290A-4807-641A2B5633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14"/>
          <a:stretch>
            <a:fillRect/>
          </a:stretch>
        </p:blipFill>
        <p:spPr>
          <a:xfrm>
            <a:off x="1264875" y="235031"/>
            <a:ext cx="9448800" cy="3174287"/>
          </a:xfrm>
          <a:prstGeom prst="rect">
            <a:avLst/>
          </a:prstGeom>
        </p:spPr>
      </p:pic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83B10FD4-F004-F708-E711-49EE561F4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3521266"/>
            <a:ext cx="9448800" cy="134537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40074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9EDD30-E059-DBC3-2D31-F09BB7096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FA96985-DEAC-46A0-B70E-39A7B867E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8F7DC0D-FB41-40DE-9A2A-1621F2F26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257371"/>
            <a:ext cx="12192001" cy="1600201"/>
          </a:xfrm>
          <a:prstGeom prst="rect">
            <a:avLst/>
          </a:prstGeom>
          <a:gradFill>
            <a:gsLst>
              <a:gs pos="0">
                <a:schemeClr val="accent5">
                  <a:alpha val="83000"/>
                </a:schemeClr>
              </a:gs>
              <a:gs pos="100000">
                <a:schemeClr val="accent6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C56B1E5-8C40-4B38-9E01-086401F40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477235" y="4347947"/>
            <a:ext cx="1602951" cy="3416298"/>
          </a:xfrm>
          <a:prstGeom prst="rect">
            <a:avLst/>
          </a:prstGeom>
          <a:gradFill>
            <a:gsLst>
              <a:gs pos="45000">
                <a:schemeClr val="accent4">
                  <a:alpha val="0"/>
                </a:schemeClr>
              </a:gs>
              <a:gs pos="99000">
                <a:schemeClr val="accent6">
                  <a:alpha val="33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73BF372-AF59-4E6A-B507-99714F0DD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756575" y="5257371"/>
            <a:ext cx="10440504" cy="1146608"/>
          </a:xfrm>
          <a:prstGeom prst="rect">
            <a:avLst/>
          </a:prstGeom>
          <a:gradFill>
            <a:gsLst>
              <a:gs pos="0">
                <a:schemeClr val="accent5">
                  <a:alpha val="30000"/>
                </a:schemeClr>
              </a:gs>
              <a:gs pos="99000">
                <a:schemeClr val="accent5">
                  <a:alpha val="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E51228A-E070-4CBB-B003-E1F8EB0AF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5257371"/>
            <a:ext cx="7187949" cy="1600198"/>
          </a:xfrm>
          <a:prstGeom prst="rect">
            <a:avLst/>
          </a:prstGeom>
          <a:gradFill>
            <a:gsLst>
              <a:gs pos="0">
                <a:schemeClr val="accent5">
                  <a:alpha val="21000"/>
                </a:schemeClr>
              </a:gs>
              <a:gs pos="99000">
                <a:schemeClr val="accent5">
                  <a:alpha val="0"/>
                </a:scheme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61AB5B3-299F-402C-A990-BCBB37FE0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995425" y="2267026"/>
            <a:ext cx="1589874" cy="7570564"/>
          </a:xfrm>
          <a:prstGeom prst="rect">
            <a:avLst/>
          </a:prstGeom>
          <a:gradFill>
            <a:gsLst>
              <a:gs pos="16000">
                <a:schemeClr val="accent4">
                  <a:alpha val="0"/>
                </a:schemeClr>
              </a:gs>
              <a:gs pos="99000">
                <a:schemeClr val="accent4">
                  <a:alpha val="3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0CEE6E3-70B6-4693-8985-3413141EE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7228" y="5257371"/>
            <a:ext cx="8129852" cy="1594273"/>
          </a:xfrm>
          <a:prstGeom prst="rect">
            <a:avLst/>
          </a:prstGeom>
          <a:gradFill>
            <a:gsLst>
              <a:gs pos="22000">
                <a:schemeClr val="accent2">
                  <a:alpha val="6000"/>
                </a:schemeClr>
              </a:gs>
              <a:gs pos="99000">
                <a:schemeClr val="accent2">
                  <a:alpha val="6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99EC7D1-C14C-64DE-C3DF-8BFE06599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3" y="5431857"/>
            <a:ext cx="10549954" cy="118364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s-ES" sz="1800" dirty="0">
                <a:solidFill>
                  <a:schemeClr val="bg1"/>
                </a:solidFill>
              </a:rPr>
              <a:t>Una vez has accedido a la página, debes ir paso a paso rellenando con tus datos las casillas para así poder crear el usuario correctamente </a:t>
            </a:r>
          </a:p>
        </p:txBody>
      </p:sp>
      <p:pic>
        <p:nvPicPr>
          <p:cNvPr id="7" name="Marcador de contenido 6" descr="Interfaz de usuario gráfica, Texto, Aplicación, Sitio web&#10;&#10;El contenido generado por IA puede ser incorrecto.">
            <a:extLst>
              <a:ext uri="{FF2B5EF4-FFF2-40B4-BE49-F238E27FC236}">
                <a16:creationId xmlns:a16="http://schemas.microsoft.com/office/drawing/2014/main" id="{D98D3FB5-8029-3DA8-F549-C1F6E3B92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" b="38683"/>
          <a:stretch>
            <a:fillRect/>
          </a:stretch>
        </p:blipFill>
        <p:spPr>
          <a:xfrm>
            <a:off x="92575" y="451268"/>
            <a:ext cx="12006848" cy="4033653"/>
          </a:xfrm>
          <a:prstGeom prst="rect">
            <a:avLst/>
          </a:prstGeom>
        </p:spPr>
      </p:pic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79F04206-A4B7-F3FD-4BF3-3661D168C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3521266"/>
            <a:ext cx="9448800" cy="1345374"/>
          </a:xfrm>
        </p:spPr>
        <p:txBody>
          <a:bodyPr>
            <a:normAutofit/>
          </a:bodyPr>
          <a:lstStyle/>
          <a:p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510263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F8CA55-0003-9F65-D8B5-793291840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9C53F8DC-E65E-42A4-ABA3-AB41274F3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0329C22-9286-B69E-DB0C-E9660068D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054" y="2554705"/>
            <a:ext cx="5524143" cy="1748589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s-ES" sz="2000" dirty="0"/>
              <a:t>Una vez creada y validada la cuenta, inicia sesión en la aplicación “lead” con tu usuario   </a:t>
            </a:r>
          </a:p>
        </p:txBody>
      </p:sp>
      <p:sp>
        <p:nvSpPr>
          <p:cNvPr id="32" name="Content Placeholder 19">
            <a:extLst>
              <a:ext uri="{FF2B5EF4-FFF2-40B4-BE49-F238E27FC236}">
                <a16:creationId xmlns:a16="http://schemas.microsoft.com/office/drawing/2014/main" id="{5AD05545-ACD7-1C23-5F59-B10189870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7150" y="2384714"/>
            <a:ext cx="5476045" cy="3599226"/>
          </a:xfrm>
        </p:spPr>
        <p:txBody>
          <a:bodyPr>
            <a:normAutofit/>
          </a:bodyPr>
          <a:lstStyle/>
          <a:p>
            <a:endParaRPr lang="en-US" sz="1600" dirty="0"/>
          </a:p>
        </p:txBody>
      </p:sp>
      <p:pic>
        <p:nvPicPr>
          <p:cNvPr id="11" name="Imagen 10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DD14CE54-F906-9DB8-C990-A3ED0B32B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r="9708" b="1"/>
          <a:stretch>
            <a:fillRect/>
          </a:stretch>
        </p:blipFill>
        <p:spPr>
          <a:xfrm>
            <a:off x="6406012" y="2554702"/>
            <a:ext cx="5328803" cy="335879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566D3C1-0917-0E28-D277-05D2D5E35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013" y="815972"/>
            <a:ext cx="5328803" cy="1159014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3808F57C-E98A-4053-BD3D-4D04986CB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8741"/>
            <a:ext cx="12192000" cy="449256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DD8121B-71ED-41BD-AA7C-9E5609999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8316"/>
            <a:ext cx="8153398" cy="449684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68000"/>
                </a:schemeClr>
              </a:gs>
              <a:gs pos="99000">
                <a:schemeClr val="accent2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968967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GradientRise">
      <a:dk1>
        <a:sysClr val="windowText" lastClr="000000"/>
      </a:dk1>
      <a:lt1>
        <a:srgbClr val="FFFFFF"/>
      </a:lt1>
      <a:dk2>
        <a:srgbClr val="3C0F3A"/>
      </a:dk2>
      <a:lt2>
        <a:srgbClr val="F1F2F2"/>
      </a:lt2>
      <a:accent1>
        <a:srgbClr val="A6025C"/>
      </a:accent1>
      <a:accent2>
        <a:srgbClr val="92248E"/>
      </a:accent2>
      <a:accent3>
        <a:srgbClr val="DE95C4"/>
      </a:accent3>
      <a:accent4>
        <a:srgbClr val="FE4A00"/>
      </a:accent4>
      <a:accent5>
        <a:srgbClr val="DA002F"/>
      </a:accent5>
      <a:accent6>
        <a:srgbClr val="FF907A"/>
      </a:accent6>
      <a:hlink>
        <a:srgbClr val="CA71E4"/>
      </a:hlink>
      <a:folHlink>
        <a:srgbClr val="E45E49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2CB2A81EA936E4CB674669FF79EF1C5" ma:contentTypeVersion="19" ma:contentTypeDescription="Crear nuevo documento." ma:contentTypeScope="" ma:versionID="b33ef18fe99c586ef76ca8142bb3d802">
  <xsd:schema xmlns:xsd="http://www.w3.org/2001/XMLSchema" xmlns:xs="http://www.w3.org/2001/XMLSchema" xmlns:p="http://schemas.microsoft.com/office/2006/metadata/properties" xmlns:ns2="496292ec-7917-4023-8d8e-782815372a34" xmlns:ns3="b795d829-b16f-4e8a-82ba-158093639c0d" xmlns:ns4="c958957e-2de9-410d-a58e-c7df643e451e" targetNamespace="http://schemas.microsoft.com/office/2006/metadata/properties" ma:root="true" ma:fieldsID="9144a1473d60098f0d6e6690b0d7839d" ns2:_="" ns3:_="" ns4:_="">
    <xsd:import namespace="496292ec-7917-4023-8d8e-782815372a34"/>
    <xsd:import namespace="b795d829-b16f-4e8a-82ba-158093639c0d"/>
    <xsd:import namespace="c958957e-2de9-410d-a58e-c7df643e451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6292ec-7917-4023-8d8e-782815372a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OCR" ma:index="12" nillable="true" ma:displayName="MediaServiceOCR" ma:hidden="true" ma:internalName="MediaServiceOCR" ma:readOnly="true">
      <xsd:simpleType>
        <xsd:restriction base="dms:Note"/>
      </xsd:simpleType>
    </xsd:element>
    <xsd:element name="MediaServiceLocation" ma:index="13" nillable="true" ma:displayName="MediaServiceLocation" ma:hidden="true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hidden="true" ma:internalName="MediaServiceKeyPoints" ma:readOnly="true">
      <xsd:simpleType>
        <xsd:restriction base="dms:Note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8487fa49-aac8-4e58-9212-c500be7f889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95d829-b16f-4e8a-82ba-158093639c0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ompartido con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talles de uso compartido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58957e-2de9-410d-a58e-c7df643e451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cc949808-0c80-432e-ae71-913fa3a37bbd}" ma:internalName="TaxCatchAll" ma:showField="CatchAllData" ma:web="c958957e-2de9-410d-a58e-c7df643e451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Tipo de contenido"/>
        <xsd:element ref="dc:title" minOccurs="0" maxOccurs="1" ma:index="1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958957e-2de9-410d-a58e-c7df643e451e" xsi:nil="true"/>
    <lcf76f155ced4ddcb4097134ff3c332f xmlns="496292ec-7917-4023-8d8e-782815372a3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AC3304C-2EE9-49F6-9E20-28F199E742AA}"/>
</file>

<file path=customXml/itemProps2.xml><?xml version="1.0" encoding="utf-8"?>
<ds:datastoreItem xmlns:ds="http://schemas.openxmlformats.org/officeDocument/2006/customXml" ds:itemID="{E7956760-DB8C-4930-99F2-E78D40BDC205}"/>
</file>

<file path=customXml/itemProps3.xml><?xml version="1.0" encoding="utf-8"?>
<ds:datastoreItem xmlns:ds="http://schemas.openxmlformats.org/officeDocument/2006/customXml" ds:itemID="{0D70296F-07A2-4F82-BD0B-B16324EADA78}"/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329</Words>
  <Application>Microsoft Office PowerPoint</Application>
  <PresentationFormat>Panorámica</PresentationFormat>
  <Paragraphs>17</Paragraphs>
  <Slides>14</Slides>
  <Notes>2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9" baseType="lpstr">
      <vt:lpstr>Abadi Extra Light</vt:lpstr>
      <vt:lpstr>Aptos</vt:lpstr>
      <vt:lpstr>Arial</vt:lpstr>
      <vt:lpstr>Avenir Next LT Pro</vt:lpstr>
      <vt:lpstr>GradientRiseVTI</vt:lpstr>
      <vt:lpstr>¿cómo debo hacer mi matrícula para el delf scolaire?</vt:lpstr>
      <vt:lpstr>Abre desde tu navegador una pestaña en incógnito, así no chocará con tus otras cuentas  </vt:lpstr>
      <vt:lpstr>En la nueva pestaña, busca nuestra página web, donde aparecerá toda la información acerca de la prueba </vt:lpstr>
      <vt:lpstr>Una vez en la web, pulsa en el apartado delf scolaire, donde explica la documentación necesaria para inscribirse (ficha de inscripción, dni del candidato, comprobación de que está cursando francés)    </vt:lpstr>
      <vt:lpstr>En el apartado DE LA PRUEBA DELF, PINCHANDO EN  CONVOCATORIA, ENCONTRARÁS TODA LA INFORMACIÓN DE PLAZOS Y  DOCUMENTACIÓN NECESARIA  </vt:lpstr>
      <vt:lpstr>para acceder al trámite, clica en la palabra “lead”, y serás redirigido a la aplicación para realizar la matricula </vt:lpstr>
      <vt:lpstr>Ahora es necesario crear una cuenta como invitado de la uclm (si aun no la tienes) pinchando en el enlace cuentas</vt:lpstr>
      <vt:lpstr>Una vez has accedido a la página, debes ir paso a paso rellenando con tus datos las casillas para así poder crear el usuario correctamente </vt:lpstr>
      <vt:lpstr>Una vez creada y validada la cuenta, inicia sesión en la aplicación “lead” con tu usuario   </vt:lpstr>
      <vt:lpstr>Con la session ya iniciada, entramos en buscador Avanzado, donde tendremos que buscar la opción centro de lenguas y aparecerán todos los cursos y pruebas ofrecidos y buscamos la opción delf scolaire  y el nivel en el que queremos matricularnos </vt:lpstr>
      <vt:lpstr>Iremos rellenando la solicitud paso a paso, hasta que nos pida adjuntar la documentación necesaria, en este caso dni del alumno, comprobante de que estudia francés, y ficha de inscripción </vt:lpstr>
      <vt:lpstr>Ahora que hemos adjuntado la documentación necesaria, le daremos a siguiente para enviar la solicitud </vt:lpstr>
      <vt:lpstr>Una vez enviada la solicitud, esta será revisada y cuando se valide por el centro de lenguas se podrá proceder al pago y finalizer el proceso </vt:lpstr>
      <vt:lpstr>Si tienes cualquier duda, contacta con nosotros!!!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NURIA DE LA MATA ÁVILA</dc:creator>
  <cp:lastModifiedBy>NURIA DE LA MATA ÁVILA</cp:lastModifiedBy>
  <cp:revision>3</cp:revision>
  <dcterms:created xsi:type="dcterms:W3CDTF">2025-09-16T08:04:43Z</dcterms:created>
  <dcterms:modified xsi:type="dcterms:W3CDTF">2025-11-18T08:31:18Z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0x01010072CB2A81EA936E4CB674669FF79EF1C5</vt:lpwstr>
  </property>
</Properties>
</file>